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0" r:id="rId3"/>
    <p:sldId id="257" r:id="rId4"/>
    <p:sldId id="261" r:id="rId5"/>
    <p:sldId id="258" r:id="rId6"/>
    <p:sldId id="259" r:id="rId7"/>
    <p:sldId id="262"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8"/>
    <p:restoredTop sz="94669"/>
  </p:normalViewPr>
  <p:slideViewPr>
    <p:cSldViewPr snapToGrid="0" snapToObjects="1">
      <p:cViewPr varScale="1">
        <p:scale>
          <a:sx n="87" d="100"/>
          <a:sy n="87" d="100"/>
        </p:scale>
        <p:origin x="1824" y="20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3124200"/>
            <a:ext cx="6477000" cy="1914144"/>
          </a:xfrm>
        </p:spPr>
        <p:txBody>
          <a:bodyPr vert="horz" lIns="45720" tIns="0" rIns="45720" bIns="0" rtlCol="0" anchor="b" anchorCtr="0">
            <a:noAutofit/>
          </a:bodyPr>
          <a:lstStyle>
            <a:lvl1pPr algn="l" defTabSz="914400" rtl="0" eaLnBrk="1" latinLnBrk="0" hangingPunct="1">
              <a:lnSpc>
                <a:spcPts val="5000"/>
              </a:lnSpc>
              <a:spcBef>
                <a:spcPct val="0"/>
              </a:spcBef>
              <a:buNone/>
              <a:defRPr sz="4600" kern="1200">
                <a:solidFill>
                  <a:schemeClr val="tx1"/>
                </a:solidFill>
                <a:latin typeface="+mj-lt"/>
                <a:ea typeface="+mj-ea"/>
                <a:cs typeface="+mj-cs"/>
              </a:defRPr>
            </a:lvl1pPr>
          </a:lstStyle>
          <a:p>
            <a:r>
              <a:rPr lang="en-US"/>
              <a:t>Click to edit Master title style</a:t>
            </a:r>
            <a:endParaRPr/>
          </a:p>
        </p:txBody>
      </p:sp>
      <p:sp>
        <p:nvSpPr>
          <p:cNvPr id="3" name="Subtitle 2"/>
          <p:cNvSpPr>
            <a:spLocks noGrp="1"/>
          </p:cNvSpPr>
          <p:nvPr>
            <p:ph type="subTitle" idx="1"/>
          </p:nvPr>
        </p:nvSpPr>
        <p:spPr>
          <a:xfrm>
            <a:off x="2209800" y="5056632"/>
            <a:ext cx="6477000" cy="1174088"/>
          </a:xfrm>
        </p:spPr>
        <p:txBody>
          <a:bodyPr vert="horz" lIns="91440" tIns="0" rIns="45720" bIns="0" rtlCol="0">
            <a:normAutofit/>
          </a:bodyPr>
          <a:lstStyle>
            <a:lvl1pPr marL="0" indent="0" algn="l" defTabSz="914400" rtl="0" eaLnBrk="1" latinLnBrk="0" hangingPunct="1">
              <a:lnSpc>
                <a:spcPts val="2600"/>
              </a:lnSpc>
              <a:spcBef>
                <a:spcPts val="0"/>
              </a:spcBef>
              <a:buSzPct val="90000"/>
              <a:buFontTx/>
              <a:buNone/>
              <a:defRPr sz="2200" kern="1200">
                <a:solidFill>
                  <a:schemeClr val="tx1"/>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a:xfrm>
            <a:off x="457200" y="6300216"/>
            <a:ext cx="1984248" cy="274320"/>
          </a:xfrm>
        </p:spPr>
        <p:txBody>
          <a:bodyPr vert="horz" lIns="91440" tIns="45720" rIns="91440" bIns="45720" rtlCol="0" anchor="ctr"/>
          <a:lstStyle>
            <a:lvl1pPr marL="0" algn="l" defTabSz="914400" rtl="0" eaLnBrk="1" latinLnBrk="0" hangingPunct="1">
              <a:defRPr sz="1100" kern="1200">
                <a:solidFill>
                  <a:schemeClr val="tx1"/>
                </a:solidFill>
                <a:latin typeface="Rockwell" pitchFamily="18" charset="0"/>
                <a:ea typeface="+mn-ea"/>
                <a:cs typeface="+mn-cs"/>
              </a:defRPr>
            </a:lvl1pPr>
          </a:lstStyle>
          <a:p>
            <a:fld id="{2DF66AD8-BC4A-4004-9882-414398D930CA}" type="datetimeFigureOut">
              <a:rPr lang="en-US" smtClean="0"/>
              <a:t>2/25/20</a:t>
            </a:fld>
            <a:endParaRPr lang="en-US"/>
          </a:p>
        </p:txBody>
      </p:sp>
      <p:sp>
        <p:nvSpPr>
          <p:cNvPr id="5" name="Footer Placeholder 4"/>
          <p:cNvSpPr>
            <a:spLocks noGrp="1"/>
          </p:cNvSpPr>
          <p:nvPr>
            <p:ph type="ftr" sz="quarter" idx="11"/>
          </p:nvPr>
        </p:nvSpPr>
        <p:spPr>
          <a:xfrm>
            <a:off x="3959352" y="6300216"/>
            <a:ext cx="3813048" cy="274320"/>
          </a:xfrm>
        </p:spPr>
        <p:txBody>
          <a:bodyPr vert="horz" lIns="91440" tIns="45720" rIns="91440" bIns="45720" rtlCol="0" anchor="ctr"/>
          <a:lstStyle>
            <a:lvl1pPr marL="0" algn="l" defTabSz="914400" rtl="0" eaLnBrk="1" latinLnBrk="0" hangingPunct="1">
              <a:defRPr sz="1100" kern="1200">
                <a:solidFill>
                  <a:schemeClr val="tx1"/>
                </a:solidFill>
                <a:latin typeface="Rockwell" pitchFamily="18" charset="0"/>
                <a:ea typeface="+mn-ea"/>
                <a:cs typeface="+mn-cs"/>
              </a:defRPr>
            </a:lvl1pPr>
          </a:lstStyle>
          <a:p>
            <a:endParaRPr lang="en-US"/>
          </a:p>
        </p:txBody>
      </p:sp>
      <p:sp>
        <p:nvSpPr>
          <p:cNvPr id="6" name="Slide Number Placeholder 5"/>
          <p:cNvSpPr>
            <a:spLocks noGrp="1"/>
          </p:cNvSpPr>
          <p:nvPr>
            <p:ph type="sldNum" sz="quarter" idx="12"/>
          </p:nvPr>
        </p:nvSpPr>
        <p:spPr>
          <a:xfrm>
            <a:off x="8275320" y="6300216"/>
            <a:ext cx="685800" cy="274320"/>
          </a:xfrm>
        </p:spPr>
        <p:txBody>
          <a:bodyPr vert="horz" lIns="91440" tIns="45720" rIns="91440" bIns="45720" rtlCol="0" anchor="ctr"/>
          <a:lstStyle>
            <a:lvl1pPr marL="0" algn="r" defTabSz="914400" rtl="0" eaLnBrk="1" latinLnBrk="0" hangingPunct="1">
              <a:defRPr sz="1100" kern="1200">
                <a:solidFill>
                  <a:schemeClr val="tx1"/>
                </a:solidFill>
                <a:latin typeface="Rockwell" pitchFamily="18" charset="0"/>
                <a:ea typeface="+mn-ea"/>
                <a:cs typeface="+mn-cs"/>
              </a:defRPr>
            </a:lvl1pPr>
          </a:lstStyle>
          <a:p>
            <a:fld id="{B9D2C864-9362-43C7-A136-D9C41D93A96D}"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2DF66AD8-BC4A-4004-9882-414398D930CA}" type="datetimeFigureOut">
              <a:rPr lang="en-US" smtClean="0"/>
              <a:t>2/25/20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D2C864-9362-43C7-A136-D9C41D93A96D}"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Watermark">
    <p:bg>
      <p:bgRef idx="1003">
        <a:schemeClr val="bg2"/>
      </p:bgRef>
    </p:bg>
    <p:spTree>
      <p:nvGrpSpPr>
        <p:cNvPr id="1" name=""/>
        <p:cNvGrpSpPr/>
        <p:nvPr/>
      </p:nvGrpSpPr>
      <p:grpSpPr>
        <a:xfrm>
          <a:off x="0" y="0"/>
          <a:ext cx="0" cy="0"/>
          <a:chOff x="0" y="0"/>
          <a:chExt cx="0" cy="0"/>
        </a:xfrm>
      </p:grpSpPr>
      <p:sp>
        <p:nvSpPr>
          <p:cNvPr id="8" name="Text Placeholder 7"/>
          <p:cNvSpPr>
            <a:spLocks noGrp="1"/>
          </p:cNvSpPr>
          <p:nvPr>
            <p:ph type="body" sz="quarter" idx="13"/>
          </p:nvPr>
        </p:nvSpPr>
        <p:spPr>
          <a:xfrm>
            <a:off x="1122215" y="3200400"/>
            <a:ext cx="8021782" cy="2209800"/>
          </a:xfrm>
        </p:spPr>
        <p:txBody>
          <a:bodyPr wrap="none" lIns="0" tIns="0" rIns="0" bIns="0" anchor="ctr" anchorCtr="0">
            <a:noAutofit/>
          </a:bodyPr>
          <a:lstStyle>
            <a:lvl1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1pPr>
            <a:lvl2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2pPr>
            <a:lvl3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3pPr>
            <a:lvl4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4pPr>
            <a:lvl5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5pPr>
          </a:lstStyle>
          <a:p>
            <a:pPr lvl="0"/>
            <a:r>
              <a:rPr lang="en-US"/>
              <a:t>Click to edit Master text styles</a:t>
            </a:r>
          </a:p>
        </p:txBody>
      </p:sp>
      <p:sp>
        <p:nvSpPr>
          <p:cNvPr id="2" name="Title 1"/>
          <p:cNvSpPr>
            <a:spLocks noGrp="1"/>
          </p:cNvSpPr>
          <p:nvPr>
            <p:ph type="ctrTitle"/>
          </p:nvPr>
        </p:nvSpPr>
        <p:spPr>
          <a:xfrm>
            <a:off x="3960813" y="3833095"/>
            <a:ext cx="4724400" cy="1209964"/>
          </a:xfrm>
        </p:spPr>
        <p:txBody>
          <a:bodyPr lIns="45720" tIns="0" rIns="45720" bIns="0" anchor="b" anchorCtr="0">
            <a:noAutofit/>
          </a:bodyPr>
          <a:lstStyle>
            <a:lvl1pPr algn="l">
              <a:lnSpc>
                <a:spcPts val="5000"/>
              </a:lnSpc>
              <a:defRPr sz="4600"/>
            </a:lvl1pPr>
          </a:lstStyle>
          <a:p>
            <a:r>
              <a:rPr lang="en-US"/>
              <a:t>Click to edit Master title style</a:t>
            </a:r>
            <a:endParaRPr dirty="0"/>
          </a:p>
        </p:txBody>
      </p:sp>
      <p:sp>
        <p:nvSpPr>
          <p:cNvPr id="3" name="Subtitle 2"/>
          <p:cNvSpPr>
            <a:spLocks noGrp="1"/>
          </p:cNvSpPr>
          <p:nvPr>
            <p:ph type="subTitle" idx="1"/>
          </p:nvPr>
        </p:nvSpPr>
        <p:spPr>
          <a:xfrm>
            <a:off x="3960813" y="5056909"/>
            <a:ext cx="4724400" cy="1156586"/>
          </a:xfrm>
        </p:spPr>
        <p:txBody>
          <a:bodyPr lIns="91440" tIns="0" rIns="45720" bIns="0">
            <a:normAutofit/>
          </a:bodyPr>
          <a:lstStyle>
            <a:lvl1pPr marL="0" indent="0" algn="l">
              <a:lnSpc>
                <a:spcPts val="2600"/>
              </a:lnSpc>
              <a:spcBef>
                <a:spcPct val="0"/>
              </a:spcBef>
              <a:buNone/>
              <a:defRPr sz="2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dirty="0"/>
          </a:p>
        </p:txBody>
      </p:sp>
      <p:sp>
        <p:nvSpPr>
          <p:cNvPr id="4" name="Date Placeholder 3"/>
          <p:cNvSpPr>
            <a:spLocks noGrp="1"/>
          </p:cNvSpPr>
          <p:nvPr>
            <p:ph type="dt" sz="half" idx="10"/>
          </p:nvPr>
        </p:nvSpPr>
        <p:spPr>
          <a:xfrm>
            <a:off x="457200" y="6298744"/>
            <a:ext cx="1981200" cy="273050"/>
          </a:xfrm>
        </p:spPr>
        <p:txBody>
          <a:bodyPr/>
          <a:lstStyle>
            <a:lvl1pPr algn="l">
              <a:defRPr sz="1100">
                <a:latin typeface="Rockwell" pitchFamily="18" charset="0"/>
              </a:defRPr>
            </a:lvl1pPr>
          </a:lstStyle>
          <a:p>
            <a:fld id="{2DF66AD8-BC4A-4004-9882-414398D930CA}" type="datetimeFigureOut">
              <a:rPr lang="en-US" smtClean="0"/>
              <a:t>2/25/20</a:t>
            </a:fld>
            <a:endParaRPr lang="en-US"/>
          </a:p>
        </p:txBody>
      </p:sp>
      <p:sp>
        <p:nvSpPr>
          <p:cNvPr id="5" name="Footer Placeholder 4"/>
          <p:cNvSpPr>
            <a:spLocks noGrp="1"/>
          </p:cNvSpPr>
          <p:nvPr>
            <p:ph type="ftr" sz="quarter" idx="11"/>
          </p:nvPr>
        </p:nvSpPr>
        <p:spPr>
          <a:xfrm>
            <a:off x="3962400" y="6298744"/>
            <a:ext cx="3810000" cy="273050"/>
          </a:xfrm>
        </p:spPr>
        <p:txBody>
          <a:bodyPr/>
          <a:lstStyle>
            <a:lvl1pPr algn="l">
              <a:defRPr/>
            </a:lvl1pPr>
          </a:lstStyle>
          <a:p>
            <a:endParaRPr lang="en-US"/>
          </a:p>
        </p:txBody>
      </p:sp>
      <p:sp>
        <p:nvSpPr>
          <p:cNvPr id="6" name="Slide Number Placeholder 5"/>
          <p:cNvSpPr>
            <a:spLocks noGrp="1"/>
          </p:cNvSpPr>
          <p:nvPr>
            <p:ph type="sldNum" sz="quarter" idx="12"/>
          </p:nvPr>
        </p:nvSpPr>
        <p:spPr>
          <a:xfrm>
            <a:off x="8264856" y="6312392"/>
            <a:ext cx="685800" cy="265089"/>
          </a:xfrm>
        </p:spPr>
        <p:txBody>
          <a:bodyPr/>
          <a:lstStyle>
            <a:lvl1pPr>
              <a:defRPr sz="1100">
                <a:solidFill>
                  <a:schemeClr val="tx1"/>
                </a:solidFill>
                <a:latin typeface="Rockwell" pitchFamily="18" charset="0"/>
              </a:defRPr>
            </a:lvl1pPr>
          </a:lstStyle>
          <a:p>
            <a:fld id="{B9D2C864-9362-43C7-A136-D9C41D93A96D}"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194560"/>
            <a:ext cx="7772400" cy="1362075"/>
          </a:xfrm>
        </p:spPr>
        <p:txBody>
          <a:bodyPr vert="horz" lIns="45720" tIns="0" rIns="45720" bIns="0" rtlCol="0" anchor="b" anchorCtr="0">
            <a:noAutofit/>
          </a:bodyPr>
          <a:lstStyle>
            <a:lvl1pPr algn="l" defTabSz="914400" rtl="0" eaLnBrk="1" latinLnBrk="0" hangingPunct="1">
              <a:lnSpc>
                <a:spcPts val="5000"/>
              </a:lnSpc>
              <a:spcBef>
                <a:spcPct val="0"/>
              </a:spcBef>
              <a:buNone/>
              <a:defRPr sz="4600" b="1" kern="1200" cap="none" baseline="0">
                <a:solidFill>
                  <a:schemeClr val="tx1"/>
                </a:solidFill>
                <a:latin typeface="+mj-lt"/>
                <a:ea typeface="+mj-ea"/>
                <a:cs typeface="+mj-cs"/>
              </a:defRPr>
            </a:lvl1pPr>
          </a:lstStyle>
          <a:p>
            <a:r>
              <a:rPr lang="en-US"/>
              <a:t>Click to edit Master title style</a:t>
            </a:r>
            <a:endParaRPr/>
          </a:p>
        </p:txBody>
      </p:sp>
      <p:sp>
        <p:nvSpPr>
          <p:cNvPr id="3" name="Text Placeholder 2"/>
          <p:cNvSpPr>
            <a:spLocks noGrp="1"/>
          </p:cNvSpPr>
          <p:nvPr>
            <p:ph type="body" idx="1"/>
          </p:nvPr>
        </p:nvSpPr>
        <p:spPr>
          <a:xfrm>
            <a:off x="457200" y="3557016"/>
            <a:ext cx="7772400" cy="987552"/>
          </a:xfrm>
        </p:spPr>
        <p:txBody>
          <a:bodyPr vert="horz" lIns="91440" tIns="0" rIns="45720" bIns="0" rtlCol="0" anchor="t" anchorCtr="0">
            <a:normAutofit/>
          </a:bodyPr>
          <a:lstStyle>
            <a:lvl1pPr marL="0" indent="0">
              <a:spcBef>
                <a:spcPts val="0"/>
              </a:spcBef>
              <a:buNone/>
              <a:defRPr sz="2200" kern="1200">
                <a:solidFill>
                  <a:schemeClr val="tx1"/>
                </a:solidFill>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lvl="0" indent="0" algn="l" defTabSz="914400" rtl="0" eaLnBrk="1" latinLnBrk="0" hangingPunct="1">
              <a:spcBef>
                <a:spcPts val="2000"/>
              </a:spcBef>
              <a:buSzPct val="90000"/>
              <a:buFontTx/>
              <a:buNone/>
            </a:pPr>
            <a:r>
              <a:rPr lang="en-US"/>
              <a:t>Click to edit Master text styles</a:t>
            </a:r>
          </a:p>
        </p:txBody>
      </p:sp>
      <p:sp>
        <p:nvSpPr>
          <p:cNvPr id="4" name="Date Placeholder 3"/>
          <p:cNvSpPr>
            <a:spLocks noGrp="1"/>
          </p:cNvSpPr>
          <p:nvPr>
            <p:ph type="dt" sz="half" idx="10"/>
          </p:nvPr>
        </p:nvSpPr>
        <p:spPr/>
        <p:txBody>
          <a:bodyPr/>
          <a:lstStyle/>
          <a:p>
            <a:fld id="{2DF66AD8-BC4A-4004-9882-414398D930CA}" type="datetimeFigureOut">
              <a:rPr lang="en-US" smtClean="0"/>
              <a:t>2/25/20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D2C864-9362-43C7-A136-D9C41D93A96D}"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tion with Watermark">
    <p:bg>
      <p:bgRef idx="1002">
        <a:schemeClr val="bg2"/>
      </p:bgRef>
    </p:bg>
    <p:spTree>
      <p:nvGrpSpPr>
        <p:cNvPr id="1" name=""/>
        <p:cNvGrpSpPr/>
        <p:nvPr/>
      </p:nvGrpSpPr>
      <p:grpSpPr>
        <a:xfrm>
          <a:off x="0" y="0"/>
          <a:ext cx="0" cy="0"/>
          <a:chOff x="0" y="0"/>
          <a:chExt cx="0" cy="0"/>
        </a:xfrm>
      </p:grpSpPr>
      <p:sp>
        <p:nvSpPr>
          <p:cNvPr id="7" name="Text Placeholder 7"/>
          <p:cNvSpPr>
            <a:spLocks noGrp="1"/>
          </p:cNvSpPr>
          <p:nvPr>
            <p:ph type="body" sz="quarter" idx="13"/>
          </p:nvPr>
        </p:nvSpPr>
        <p:spPr>
          <a:xfrm>
            <a:off x="712693" y="1689847"/>
            <a:ext cx="8431303" cy="2209800"/>
          </a:xfrm>
        </p:spPr>
        <p:txBody>
          <a:bodyPr wrap="none" lIns="0" tIns="0" rIns="0" bIns="0" anchor="ctr" anchorCtr="0">
            <a:noAutofit/>
          </a:bodyPr>
          <a:lstStyle>
            <a:lvl1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1pPr>
            <a:lvl2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2pPr>
            <a:lvl3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3pPr>
            <a:lvl4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4pPr>
            <a:lvl5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5pPr>
          </a:lstStyle>
          <a:p>
            <a:pPr lvl="0"/>
            <a:r>
              <a:rPr lang="en-US"/>
              <a:t>Click to edit Master text styles</a:t>
            </a:r>
          </a:p>
        </p:txBody>
      </p:sp>
      <p:sp>
        <p:nvSpPr>
          <p:cNvPr id="2" name="Title 1"/>
          <p:cNvSpPr>
            <a:spLocks noGrp="1"/>
          </p:cNvSpPr>
          <p:nvPr>
            <p:ph type="title"/>
          </p:nvPr>
        </p:nvSpPr>
        <p:spPr>
          <a:xfrm>
            <a:off x="457201" y="2196353"/>
            <a:ext cx="5334000" cy="1362075"/>
          </a:xfrm>
        </p:spPr>
        <p:txBody>
          <a:bodyPr lIns="45720" tIns="0" rIns="45720" bIns="0" anchor="b" anchorCtr="0"/>
          <a:lstStyle>
            <a:lvl1pPr algn="l">
              <a:lnSpc>
                <a:spcPts val="5000"/>
              </a:lnSpc>
              <a:defRPr sz="4600" b="1" cap="none" baseline="0"/>
            </a:lvl1pPr>
          </a:lstStyle>
          <a:p>
            <a:r>
              <a:rPr lang="en-US"/>
              <a:t>Click to edit Master title style</a:t>
            </a:r>
            <a:endParaRPr/>
          </a:p>
        </p:txBody>
      </p:sp>
      <p:sp>
        <p:nvSpPr>
          <p:cNvPr id="3" name="Text Placeholder 2"/>
          <p:cNvSpPr>
            <a:spLocks noGrp="1"/>
          </p:cNvSpPr>
          <p:nvPr>
            <p:ph type="body" idx="1"/>
          </p:nvPr>
        </p:nvSpPr>
        <p:spPr>
          <a:xfrm>
            <a:off x="457200" y="3560618"/>
            <a:ext cx="5334000" cy="983087"/>
          </a:xfrm>
        </p:spPr>
        <p:txBody>
          <a:bodyPr tIns="0" rIns="45720" bIns="0" anchor="t" anchorCtr="0"/>
          <a:lstStyle>
            <a:lvl1pPr marL="0" indent="0">
              <a:spcBef>
                <a:spcPct val="0"/>
              </a:spcBef>
              <a:buNone/>
              <a:defRPr sz="2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F66AD8-BC4A-4004-9882-414398D930CA}" type="datetimeFigureOut">
              <a:rPr lang="en-US" smtClean="0"/>
              <a:t>2/25/20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D2C864-9362-43C7-A136-D9C41D93A96D}"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ection with Picture">
    <p:bg>
      <p:bgPr>
        <a:blipFill dpi="0" rotWithShape="1">
          <a:blip r:embed="rId2">
            <a:lum/>
          </a:blip>
          <a:srcRect/>
          <a:stretch>
            <a:fillRect t="-4000" b="-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52775" y="4069804"/>
            <a:ext cx="5538788" cy="1162050"/>
          </a:xfrm>
        </p:spPr>
        <p:txBody>
          <a:bodyPr tIns="0" bIns="0" anchor="b"/>
          <a:lstStyle>
            <a:lvl1pPr algn="l">
              <a:lnSpc>
                <a:spcPts val="4600"/>
              </a:lnSpc>
              <a:defRPr sz="4600" b="1"/>
            </a:lvl1pPr>
          </a:lstStyle>
          <a:p>
            <a:r>
              <a:rPr lang="en-US"/>
              <a:t>Click to edit Master title style</a:t>
            </a:r>
            <a:endParaRPr/>
          </a:p>
        </p:txBody>
      </p:sp>
      <p:grpSp>
        <p:nvGrpSpPr>
          <p:cNvPr id="3" name="Group 8"/>
          <p:cNvGrpSpPr/>
          <p:nvPr/>
        </p:nvGrpSpPr>
        <p:grpSpPr>
          <a:xfrm rot="21240000">
            <a:off x="654352" y="445180"/>
            <a:ext cx="5416247" cy="3630168"/>
            <a:chOff x="1524000" y="381000"/>
            <a:chExt cx="3657600" cy="4737978"/>
          </a:xfrm>
        </p:grpSpPr>
        <p:sp>
          <p:nvSpPr>
            <p:cNvPr id="10" name="Rectangle 9"/>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2" name="Picture Placeholder 9"/>
          <p:cNvSpPr>
            <a:spLocks noGrp="1"/>
          </p:cNvSpPr>
          <p:nvPr>
            <p:ph type="pic" sz="quarter" idx="15"/>
          </p:nvPr>
        </p:nvSpPr>
        <p:spPr>
          <a:xfrm rot="21240000">
            <a:off x="857677" y="632632"/>
            <a:ext cx="5009597" cy="3255264"/>
          </a:xfrm>
          <a:solidFill>
            <a:schemeClr val="bg1">
              <a:lumMod val="85000"/>
            </a:schemeClr>
          </a:solidFill>
        </p:spPr>
        <p:txBody>
          <a:bodyPr/>
          <a:lstStyle>
            <a:lvl1pPr>
              <a:buNone/>
              <a:defRPr/>
            </a:lvl1pPr>
          </a:lstStyle>
          <a:p>
            <a:r>
              <a:rPr lang="en-US"/>
              <a:t>Drag picture to placeholder or click icon to add</a:t>
            </a:r>
            <a:endParaRPr/>
          </a:p>
        </p:txBody>
      </p:sp>
      <p:sp>
        <p:nvSpPr>
          <p:cNvPr id="4" name="Text Placeholder 3"/>
          <p:cNvSpPr>
            <a:spLocks noGrp="1"/>
          </p:cNvSpPr>
          <p:nvPr>
            <p:ph type="body" sz="half" idx="2"/>
          </p:nvPr>
        </p:nvSpPr>
        <p:spPr>
          <a:xfrm>
            <a:off x="3158117" y="5230906"/>
            <a:ext cx="5532958" cy="865093"/>
          </a:xfrm>
        </p:spPr>
        <p:txBody>
          <a:bodyPr/>
          <a:lstStyle>
            <a:lvl1pPr marL="0" indent="0">
              <a:spcBef>
                <a:spcPct val="0"/>
              </a:spcBef>
              <a:buNone/>
              <a:defRPr sz="2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DF66AD8-BC4A-4004-9882-414398D930CA}" type="datetimeFigureOut">
              <a:rPr lang="en-US" smtClean="0"/>
              <a:t>2/25/20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914400" y="1735139"/>
            <a:ext cx="3566160" cy="4056062"/>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Content Placeholder 3"/>
          <p:cNvSpPr>
            <a:spLocks noGrp="1"/>
          </p:cNvSpPr>
          <p:nvPr>
            <p:ph sz="half" idx="2"/>
          </p:nvPr>
        </p:nvSpPr>
        <p:spPr>
          <a:xfrm>
            <a:off x="4648200" y="1735139"/>
            <a:ext cx="3566160" cy="4056062"/>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Date Placeholder 4"/>
          <p:cNvSpPr>
            <a:spLocks noGrp="1"/>
          </p:cNvSpPr>
          <p:nvPr>
            <p:ph type="dt" sz="half" idx="10"/>
          </p:nvPr>
        </p:nvSpPr>
        <p:spPr/>
        <p:txBody>
          <a:bodyPr/>
          <a:lstStyle/>
          <a:p>
            <a:fld id="{2DF66AD8-BC4A-4004-9882-414398D930CA}" type="datetimeFigureOut">
              <a:rPr lang="en-US" smtClean="0"/>
              <a:t>2/25/20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971326" y="1419366"/>
            <a:ext cx="3200400" cy="584035"/>
          </a:xfrm>
        </p:spPr>
        <p:txBody>
          <a:bodyPr anchor="b"/>
          <a:lstStyle>
            <a:lvl1pPr marL="0" indent="0" algn="ctr">
              <a:spcBef>
                <a:spcPct val="0"/>
              </a:spcBef>
              <a:buNone/>
              <a:defRPr sz="2200" b="0">
                <a:solidFill>
                  <a:schemeClr val="tx2">
                    <a:lumMod val="60000"/>
                    <a:lumOff val="40000"/>
                  </a:schemeClr>
                </a:solidFill>
                <a:latin typeface="Impact"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97367" y="2174875"/>
            <a:ext cx="3566160" cy="3616325"/>
          </a:xfrm>
        </p:spPr>
        <p:txBody>
          <a:bodyPr/>
          <a:lstStyle>
            <a:lvl1pPr>
              <a:defRPr sz="2200"/>
            </a:lvl1pPr>
            <a:lvl2pPr>
              <a:defRPr sz="2000"/>
            </a:lvl2pPr>
            <a:lvl3pPr>
              <a:defRPr sz="1800"/>
            </a:lvl3pPr>
            <a:lvl4pPr>
              <a:defRPr sz="1600"/>
            </a:lvl4pPr>
            <a:lvl5pPr>
              <a:defRPr sz="1600"/>
            </a:lvl5pPr>
            <a:lvl6pPr marL="2290763" indent="-344488">
              <a:defRPr sz="1600"/>
            </a:lvl6pPr>
            <a:lvl7pPr marL="2290763" indent="-344488">
              <a:defRPr sz="1600"/>
            </a:lvl7pPr>
            <a:lvl8pPr marL="2290763" indent="-344488">
              <a:defRPr sz="1600"/>
            </a:lvl8pPr>
            <a:lvl9pPr marL="2290763" indent="-344488">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Text Placeholder 4"/>
          <p:cNvSpPr>
            <a:spLocks noGrp="1"/>
          </p:cNvSpPr>
          <p:nvPr>
            <p:ph type="body" sz="quarter" idx="3"/>
          </p:nvPr>
        </p:nvSpPr>
        <p:spPr>
          <a:xfrm>
            <a:off x="4930247" y="1419366"/>
            <a:ext cx="3200400" cy="584035"/>
          </a:xfrm>
        </p:spPr>
        <p:txBody>
          <a:bodyPr anchor="b"/>
          <a:lstStyle>
            <a:lvl1pPr marL="0" indent="0" algn="ctr">
              <a:spcBef>
                <a:spcPct val="0"/>
              </a:spcBef>
              <a:buNone/>
              <a:defRPr sz="2200" b="0">
                <a:solidFill>
                  <a:schemeClr val="tx2">
                    <a:lumMod val="60000"/>
                    <a:lumOff val="40000"/>
                  </a:schemeClr>
                </a:solidFill>
                <a:latin typeface="Impact"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6514" y="2174875"/>
            <a:ext cx="3566160" cy="3616325"/>
          </a:xfrm>
        </p:spPr>
        <p:txBody>
          <a:bodyPr/>
          <a:lstStyle>
            <a:lvl1pPr>
              <a:defRPr sz="2200"/>
            </a:lvl1pPr>
            <a:lvl2pPr>
              <a:defRPr sz="2000"/>
            </a:lvl2pPr>
            <a:lvl3pPr>
              <a:defRPr sz="1800"/>
            </a:lvl3pPr>
            <a:lvl4pPr>
              <a:defRPr sz="1600"/>
            </a:lvl4pPr>
            <a:lvl5pPr>
              <a:defRPr sz="1600"/>
            </a:lvl5pPr>
            <a:lvl6pPr marL="2290763" indent="-344488">
              <a:defRPr sz="1600"/>
            </a:lvl6pPr>
            <a:lvl7pPr marL="2290763" indent="-344488">
              <a:defRPr sz="1600"/>
            </a:lvl7pPr>
            <a:lvl8pPr marL="2290763" indent="-344488">
              <a:defRPr sz="1600"/>
            </a:lvl8pPr>
            <a:lvl9pPr marL="2290763" indent="-344488">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7" name="Date Placeholder 6"/>
          <p:cNvSpPr>
            <a:spLocks noGrp="1"/>
          </p:cNvSpPr>
          <p:nvPr>
            <p:ph type="dt" sz="half" idx="10"/>
          </p:nvPr>
        </p:nvSpPr>
        <p:spPr/>
        <p:txBody>
          <a:bodyPr/>
          <a:lstStyle/>
          <a:p>
            <a:fld id="{2DF66AD8-BC4A-4004-9882-414398D930CA}" type="datetimeFigureOut">
              <a:rPr lang="en-US" smtClean="0"/>
              <a:t>2/25/20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9D2C864-9362-43C7-A136-D9C41D93A96D}" type="slidenum">
              <a:rPr lang="en-US" smtClean="0"/>
              <a:t>‹#›</a:t>
            </a:fld>
            <a:endParaRPr lang="en-US"/>
          </a:p>
        </p:txBody>
      </p:sp>
      <p:pic>
        <p:nvPicPr>
          <p:cNvPr id="11" name="Picture 10" descr="Comparison-Underline.png"/>
          <p:cNvPicPr>
            <a:picLocks noChangeAspect="1"/>
          </p:cNvPicPr>
          <p:nvPr/>
        </p:nvPicPr>
        <p:blipFill>
          <a:blip r:embed="rId2"/>
          <a:stretch>
            <a:fillRect/>
          </a:stretch>
        </p:blipFill>
        <p:spPr>
          <a:xfrm>
            <a:off x="957039" y="1897040"/>
            <a:ext cx="3228975" cy="142875"/>
          </a:xfrm>
          <a:prstGeom prst="rect">
            <a:avLst/>
          </a:prstGeom>
        </p:spPr>
      </p:pic>
      <p:pic>
        <p:nvPicPr>
          <p:cNvPr id="13" name="Picture 12" descr="Comparison-Underline.png"/>
          <p:cNvPicPr>
            <a:picLocks noChangeAspect="1"/>
          </p:cNvPicPr>
          <p:nvPr/>
        </p:nvPicPr>
        <p:blipFill>
          <a:blip r:embed="rId2"/>
          <a:stretch>
            <a:fillRect/>
          </a:stretch>
        </p:blipFill>
        <p:spPr>
          <a:xfrm>
            <a:off x="4915960" y="1897040"/>
            <a:ext cx="3228975" cy="142875"/>
          </a:xfrm>
          <a:prstGeom prst="rect">
            <a:avLst/>
          </a:prstGeom>
        </p:spPr>
      </p:pic>
      <p:pic>
        <p:nvPicPr>
          <p:cNvPr id="12" name="Picture 11" descr="Comparison-Underline.png"/>
          <p:cNvPicPr>
            <a:picLocks noChangeAspect="1"/>
          </p:cNvPicPr>
          <p:nvPr/>
        </p:nvPicPr>
        <p:blipFill>
          <a:blip r:embed="rId2"/>
          <a:stretch>
            <a:fillRect/>
          </a:stretch>
        </p:blipFill>
        <p:spPr>
          <a:xfrm>
            <a:off x="957039" y="1897040"/>
            <a:ext cx="3228975" cy="142875"/>
          </a:xfrm>
          <a:prstGeom prst="rect">
            <a:avLst/>
          </a:prstGeom>
        </p:spPr>
      </p:pic>
      <p:pic>
        <p:nvPicPr>
          <p:cNvPr id="14" name="Picture 13" descr="Comparison-Underline.png"/>
          <p:cNvPicPr>
            <a:picLocks noChangeAspect="1"/>
          </p:cNvPicPr>
          <p:nvPr/>
        </p:nvPicPr>
        <p:blipFill>
          <a:blip r:embed="rId2"/>
          <a:stretch>
            <a:fillRect/>
          </a:stretch>
        </p:blipFill>
        <p:spPr>
          <a:xfrm>
            <a:off x="4915960" y="1897040"/>
            <a:ext cx="3228975" cy="142875"/>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914400" y="1735138"/>
            <a:ext cx="731520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Date Placeholder 4"/>
          <p:cNvSpPr>
            <a:spLocks noGrp="1"/>
          </p:cNvSpPr>
          <p:nvPr>
            <p:ph type="dt" sz="half" idx="10"/>
          </p:nvPr>
        </p:nvSpPr>
        <p:spPr/>
        <p:txBody>
          <a:bodyPr/>
          <a:lstStyle/>
          <a:p>
            <a:fld id="{2DF66AD8-BC4A-4004-9882-414398D930CA}" type="datetimeFigureOut">
              <a:rPr lang="en-US" smtClean="0"/>
              <a:t>2/25/20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a:t>
            </a:fld>
            <a:endParaRPr lang="en-US"/>
          </a:p>
        </p:txBody>
      </p:sp>
      <p:sp>
        <p:nvSpPr>
          <p:cNvPr id="8" name="Content Placeholder 2"/>
          <p:cNvSpPr>
            <a:spLocks noGrp="1"/>
          </p:cNvSpPr>
          <p:nvPr>
            <p:ph sz="half" idx="13"/>
          </p:nvPr>
        </p:nvSpPr>
        <p:spPr>
          <a:xfrm>
            <a:off x="914400" y="3870960"/>
            <a:ext cx="731520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5" name="Date Placeholder 4"/>
          <p:cNvSpPr>
            <a:spLocks noGrp="1"/>
          </p:cNvSpPr>
          <p:nvPr>
            <p:ph type="dt" sz="half" idx="10"/>
          </p:nvPr>
        </p:nvSpPr>
        <p:spPr/>
        <p:txBody>
          <a:bodyPr/>
          <a:lstStyle/>
          <a:p>
            <a:fld id="{2DF66AD8-BC4A-4004-9882-414398D930CA}" type="datetimeFigureOut">
              <a:rPr lang="en-US" smtClean="0"/>
              <a:t>2/25/20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a:t>
            </a:fld>
            <a:endParaRPr lang="en-US"/>
          </a:p>
        </p:txBody>
      </p:sp>
      <p:sp>
        <p:nvSpPr>
          <p:cNvPr id="11" name="Content Placeholder 2"/>
          <p:cNvSpPr>
            <a:spLocks noGrp="1"/>
          </p:cNvSpPr>
          <p:nvPr>
            <p:ph sz="half" idx="14"/>
          </p:nvPr>
        </p:nvSpPr>
        <p:spPr>
          <a:xfrm>
            <a:off x="4645152" y="1735138"/>
            <a:ext cx="3566160" cy="1920240"/>
          </a:xfrm>
        </p:spPr>
        <p:txBody>
          <a:bodyPr/>
          <a:lstStyle>
            <a:lvl1pPr>
              <a:defRPr sz="2200"/>
            </a:lvl1pPr>
            <a:lvl2pPr>
              <a:defRPr sz="2000"/>
            </a:lvl2pPr>
            <a:lvl3pPr>
              <a:defRPr sz="1800"/>
            </a:lvl3pPr>
            <a:lvl4pPr>
              <a:defRPr sz="1800"/>
            </a:lvl4pPr>
            <a:lvl5pPr>
              <a:defRPr sz="1800"/>
            </a:lvl5pPr>
            <a:lvl6pPr marL="2290763" indent="-344488">
              <a:tabLst/>
              <a:defRPr sz="1800"/>
            </a:lvl6pPr>
            <a:lvl7pPr marL="2290763" indent="-344488">
              <a:tabLst/>
              <a:defRPr sz="1800"/>
            </a:lvl7pPr>
            <a:lvl8pPr marL="2290763" indent="-344488">
              <a:tabLst/>
              <a:defRPr sz="1800"/>
            </a:lvl8pPr>
            <a:lvl9pPr marL="2290763" indent="-344488">
              <a:tabLst/>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2" name="Content Placeholder 2"/>
          <p:cNvSpPr>
            <a:spLocks noGrp="1"/>
          </p:cNvSpPr>
          <p:nvPr>
            <p:ph sz="half" idx="15"/>
          </p:nvPr>
        </p:nvSpPr>
        <p:spPr>
          <a:xfrm>
            <a:off x="4645152" y="3870960"/>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0" name="Content Placeholder 2"/>
          <p:cNvSpPr>
            <a:spLocks noGrp="1"/>
          </p:cNvSpPr>
          <p:nvPr>
            <p:ph sz="half" idx="1"/>
          </p:nvPr>
        </p:nvSpPr>
        <p:spPr>
          <a:xfrm>
            <a:off x="914400" y="1735139"/>
            <a:ext cx="3566160" cy="4056062"/>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914400" y="1735138"/>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Date Placeholder 4"/>
          <p:cNvSpPr>
            <a:spLocks noGrp="1"/>
          </p:cNvSpPr>
          <p:nvPr>
            <p:ph type="dt" sz="half" idx="10"/>
          </p:nvPr>
        </p:nvSpPr>
        <p:spPr/>
        <p:txBody>
          <a:bodyPr/>
          <a:lstStyle/>
          <a:p>
            <a:fld id="{2DF66AD8-BC4A-4004-9882-414398D930CA}" type="datetimeFigureOut">
              <a:rPr lang="en-US" smtClean="0"/>
              <a:t>2/25/20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a:t>
            </a:fld>
            <a:endParaRPr lang="en-US"/>
          </a:p>
        </p:txBody>
      </p:sp>
      <p:sp>
        <p:nvSpPr>
          <p:cNvPr id="8" name="Content Placeholder 2"/>
          <p:cNvSpPr>
            <a:spLocks noGrp="1"/>
          </p:cNvSpPr>
          <p:nvPr>
            <p:ph sz="half" idx="13"/>
          </p:nvPr>
        </p:nvSpPr>
        <p:spPr>
          <a:xfrm>
            <a:off x="914400" y="3870960"/>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1" name="Content Placeholder 2"/>
          <p:cNvSpPr>
            <a:spLocks noGrp="1"/>
          </p:cNvSpPr>
          <p:nvPr>
            <p:ph sz="half" idx="14"/>
          </p:nvPr>
        </p:nvSpPr>
        <p:spPr>
          <a:xfrm>
            <a:off x="4645152" y="1735138"/>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2" name="Content Placeholder 2"/>
          <p:cNvSpPr>
            <a:spLocks noGrp="1"/>
          </p:cNvSpPr>
          <p:nvPr>
            <p:ph sz="half" idx="15"/>
          </p:nvPr>
        </p:nvSpPr>
        <p:spPr>
          <a:xfrm>
            <a:off x="4645152" y="3870960"/>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2DF66AD8-BC4A-4004-9882-414398D930CA}" type="datetimeFigureOut">
              <a:rPr lang="en-US" smtClean="0"/>
              <a:t>2/25/20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9D2C864-9362-43C7-A136-D9C41D93A96D}" type="slidenum">
              <a:rPr lang="en-US" smtClean="0"/>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F66AD8-BC4A-4004-9882-414398D930CA}" type="datetimeFigureOut">
              <a:rPr lang="en-US" smtClean="0"/>
              <a:t>2/25/20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9D2C864-9362-43C7-A136-D9C41D93A96D}" type="slidenum">
              <a:rPr lang="en-US" smtClean="0"/>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1690048"/>
            <a:ext cx="3563938" cy="1162050"/>
          </a:xfrm>
        </p:spPr>
        <p:txBody>
          <a:bodyPr tIns="0" bIns="0" anchor="b"/>
          <a:lstStyle>
            <a:lvl1pPr algn="l">
              <a:lnSpc>
                <a:spcPts val="4600"/>
              </a:lnSpc>
              <a:defRPr sz="4200" b="1"/>
            </a:lvl1pPr>
          </a:lstStyle>
          <a:p>
            <a:r>
              <a:rPr lang="en-US"/>
              <a:t>Click to edit Master title style</a:t>
            </a:r>
            <a:endParaRPr/>
          </a:p>
        </p:txBody>
      </p:sp>
      <p:sp>
        <p:nvSpPr>
          <p:cNvPr id="3" name="Content Placeholder 2"/>
          <p:cNvSpPr>
            <a:spLocks noGrp="1"/>
          </p:cNvSpPr>
          <p:nvPr>
            <p:ph idx="1"/>
          </p:nvPr>
        </p:nvSpPr>
        <p:spPr>
          <a:xfrm>
            <a:off x="4667250" y="368490"/>
            <a:ext cx="3566160" cy="5627498"/>
          </a:xfrm>
        </p:spPr>
        <p:txBody>
          <a:bodyPr/>
          <a:lstStyle>
            <a:lvl1pPr>
              <a:defRPr sz="2200"/>
            </a:lvl1pPr>
            <a:lvl2pPr>
              <a:defRPr sz="2000"/>
            </a:lvl2pPr>
            <a:lvl3pPr>
              <a:defRPr sz="1800"/>
            </a:lvl3pPr>
            <a:lvl4pPr>
              <a:defRPr sz="1800"/>
            </a:lvl4pPr>
            <a:lvl5pPr>
              <a:defRPr sz="1800"/>
            </a:lvl5pPr>
            <a:lvl6pPr>
              <a:defRPr sz="2000"/>
            </a:lvl6pPr>
            <a:lvl7pPr marL="2290763" indent="-344488">
              <a:defRPr sz="2000"/>
            </a:lvl7pPr>
            <a:lvl8pPr marL="2290763" indent="-344488">
              <a:defRPr sz="2000"/>
            </a:lvl8pPr>
            <a:lvl9pPr marL="2290763" indent="-344488">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Text Placeholder 3"/>
          <p:cNvSpPr>
            <a:spLocks noGrp="1"/>
          </p:cNvSpPr>
          <p:nvPr>
            <p:ph type="body" sz="half" idx="2"/>
          </p:nvPr>
        </p:nvSpPr>
        <p:spPr>
          <a:xfrm>
            <a:off x="914398" y="2866030"/>
            <a:ext cx="3563938" cy="2163171"/>
          </a:xfrm>
        </p:spPr>
        <p:txBody>
          <a:bodyPr/>
          <a:lstStyle>
            <a:lvl1pPr marL="0" indent="0">
              <a:spcBef>
                <a:spcPts val="6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DF66AD8-BC4A-4004-9882-414398D930CA}" type="datetimeFigureOut">
              <a:rPr lang="en-US" smtClean="0"/>
              <a:t>2/25/20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17546" y="1524000"/>
            <a:ext cx="3566160" cy="1162050"/>
          </a:xfrm>
        </p:spPr>
        <p:txBody>
          <a:bodyPr tIns="0" bIns="0" anchor="b"/>
          <a:lstStyle>
            <a:lvl1pPr algn="l">
              <a:lnSpc>
                <a:spcPts val="4600"/>
              </a:lnSpc>
              <a:defRPr sz="4200" b="1"/>
            </a:lvl1pPr>
          </a:lstStyle>
          <a:p>
            <a:r>
              <a:rPr lang="en-US"/>
              <a:t>Click to edit Master title style</a:t>
            </a:r>
            <a:endParaRPr/>
          </a:p>
        </p:txBody>
      </p:sp>
      <p:sp>
        <p:nvSpPr>
          <p:cNvPr id="4" name="Text Placeholder 3"/>
          <p:cNvSpPr>
            <a:spLocks noGrp="1"/>
          </p:cNvSpPr>
          <p:nvPr>
            <p:ph type="body" sz="half" idx="2"/>
          </p:nvPr>
        </p:nvSpPr>
        <p:spPr>
          <a:xfrm>
            <a:off x="5017544" y="2699982"/>
            <a:ext cx="3566160" cy="2163171"/>
          </a:xfrm>
        </p:spPr>
        <p:txBody>
          <a:bodyPr/>
          <a:lstStyle>
            <a:lvl1pPr marL="0" indent="0">
              <a:spcBef>
                <a:spcPts val="6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DF66AD8-BC4A-4004-9882-414398D930CA}" type="datetimeFigureOut">
              <a:rPr lang="en-US" smtClean="0"/>
              <a:t>2/25/20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a:t>
            </a:fld>
            <a:endParaRPr lang="en-US"/>
          </a:p>
        </p:txBody>
      </p:sp>
      <p:grpSp>
        <p:nvGrpSpPr>
          <p:cNvPr id="3" name="Group 7"/>
          <p:cNvGrpSpPr/>
          <p:nvPr/>
        </p:nvGrpSpPr>
        <p:grpSpPr>
          <a:xfrm rot="21421631">
            <a:off x="629028" y="505650"/>
            <a:ext cx="3850925" cy="5516274"/>
            <a:chOff x="1524000" y="381000"/>
            <a:chExt cx="3657600" cy="4737978"/>
          </a:xfrm>
        </p:grpSpPr>
        <p:sp>
          <p:nvSpPr>
            <p:cNvPr id="10" name="Rectangle 9"/>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2" name="Picture Placeholder 9"/>
          <p:cNvSpPr>
            <a:spLocks noGrp="1"/>
          </p:cNvSpPr>
          <p:nvPr>
            <p:ph type="pic" sz="quarter" idx="14"/>
          </p:nvPr>
        </p:nvSpPr>
        <p:spPr>
          <a:xfrm rot="21421631">
            <a:off x="808793" y="667560"/>
            <a:ext cx="3468664" cy="5124723"/>
          </a:xfrm>
          <a:solidFill>
            <a:schemeClr val="bg1">
              <a:lumMod val="85000"/>
            </a:schemeClr>
          </a:solidFill>
        </p:spPr>
        <p:txBody>
          <a:bodyPr/>
          <a:lstStyle>
            <a:lvl1pPr>
              <a:buNone/>
              <a:defRPr/>
            </a:lvl1pPr>
          </a:lstStyle>
          <a:p>
            <a:r>
              <a:rPr lang="en-US"/>
              <a:t>Drag picture to placeholder or click icon to add</a:t>
            </a: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 Pictures with Caption">
    <p:spTree>
      <p:nvGrpSpPr>
        <p:cNvPr id="1" name=""/>
        <p:cNvGrpSpPr/>
        <p:nvPr/>
      </p:nvGrpSpPr>
      <p:grpSpPr>
        <a:xfrm>
          <a:off x="0" y="0"/>
          <a:ext cx="0" cy="0"/>
          <a:chOff x="0" y="0"/>
          <a:chExt cx="0" cy="0"/>
        </a:xfrm>
      </p:grpSpPr>
      <p:grpSp>
        <p:nvGrpSpPr>
          <p:cNvPr id="3" name="Group 13"/>
          <p:cNvGrpSpPr/>
          <p:nvPr/>
        </p:nvGrpSpPr>
        <p:grpSpPr>
          <a:xfrm rot="21214351">
            <a:off x="313409" y="3520798"/>
            <a:ext cx="4088024" cy="3026020"/>
            <a:chOff x="1524000" y="381000"/>
            <a:chExt cx="3657600" cy="4737978"/>
          </a:xfrm>
        </p:grpSpPr>
        <p:sp>
          <p:nvSpPr>
            <p:cNvPr id="15" name="Rectangle 14"/>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6" name="Rectangle 15"/>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7" name="Picture Placeholder 9"/>
          <p:cNvSpPr>
            <a:spLocks noGrp="1"/>
          </p:cNvSpPr>
          <p:nvPr>
            <p:ph type="pic" sz="quarter" idx="16"/>
          </p:nvPr>
        </p:nvSpPr>
        <p:spPr>
          <a:xfrm rot="21214351">
            <a:off x="491057" y="3682579"/>
            <a:ext cx="3704109" cy="2697083"/>
          </a:xfrm>
          <a:solidFill>
            <a:schemeClr val="bg1">
              <a:lumMod val="85000"/>
            </a:schemeClr>
          </a:solidFill>
        </p:spPr>
        <p:txBody>
          <a:bodyPr/>
          <a:lstStyle>
            <a:lvl1pPr>
              <a:buNone/>
              <a:defRPr/>
            </a:lvl1pPr>
          </a:lstStyle>
          <a:p>
            <a:r>
              <a:rPr lang="en-US"/>
              <a:t>Drag picture to placeholder or click icon to add</a:t>
            </a:r>
            <a:endParaRPr/>
          </a:p>
        </p:txBody>
      </p:sp>
      <p:grpSp>
        <p:nvGrpSpPr>
          <p:cNvPr id="8" name="Group 9"/>
          <p:cNvGrpSpPr/>
          <p:nvPr/>
        </p:nvGrpSpPr>
        <p:grpSpPr>
          <a:xfrm rot="232774">
            <a:off x="169481" y="241256"/>
            <a:ext cx="4088024" cy="3026020"/>
            <a:chOff x="1524000" y="381000"/>
            <a:chExt cx="3657600" cy="4737978"/>
          </a:xfrm>
        </p:grpSpPr>
        <p:sp>
          <p:nvSpPr>
            <p:cNvPr id="11" name="Rectangle 10"/>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3" name="Picture Placeholder 9"/>
          <p:cNvSpPr>
            <a:spLocks noGrp="1"/>
          </p:cNvSpPr>
          <p:nvPr>
            <p:ph type="pic" sz="quarter" idx="15"/>
          </p:nvPr>
        </p:nvSpPr>
        <p:spPr>
          <a:xfrm rot="232774">
            <a:off x="347129" y="403037"/>
            <a:ext cx="3704109" cy="2697083"/>
          </a:xfrm>
          <a:solidFill>
            <a:schemeClr val="bg1">
              <a:lumMod val="85000"/>
            </a:schemeClr>
          </a:solidFill>
        </p:spPr>
        <p:txBody>
          <a:bodyPr/>
          <a:lstStyle>
            <a:lvl1pPr>
              <a:buNone/>
              <a:defRPr/>
            </a:lvl1pPr>
          </a:lstStyle>
          <a:p>
            <a:r>
              <a:rPr lang="en-US"/>
              <a:t>Drag picture to placeholder or click icon to add</a:t>
            </a:r>
            <a:endParaRPr/>
          </a:p>
        </p:txBody>
      </p:sp>
      <p:sp>
        <p:nvSpPr>
          <p:cNvPr id="2" name="Title 1"/>
          <p:cNvSpPr>
            <a:spLocks noGrp="1"/>
          </p:cNvSpPr>
          <p:nvPr>
            <p:ph type="title"/>
          </p:nvPr>
        </p:nvSpPr>
        <p:spPr>
          <a:xfrm>
            <a:off x="5013434" y="1524000"/>
            <a:ext cx="3566160" cy="1162050"/>
          </a:xfrm>
        </p:spPr>
        <p:txBody>
          <a:bodyPr tIns="0" bIns="0" anchor="b"/>
          <a:lstStyle>
            <a:lvl1pPr algn="l">
              <a:lnSpc>
                <a:spcPts val="4600"/>
              </a:lnSpc>
              <a:defRPr sz="4200" b="1"/>
            </a:lvl1pPr>
          </a:lstStyle>
          <a:p>
            <a:r>
              <a:rPr lang="en-US"/>
              <a:t>Click to edit Master title style</a:t>
            </a:r>
            <a:endParaRPr/>
          </a:p>
        </p:txBody>
      </p:sp>
      <p:sp>
        <p:nvSpPr>
          <p:cNvPr id="4" name="Text Placeholder 3"/>
          <p:cNvSpPr>
            <a:spLocks noGrp="1"/>
          </p:cNvSpPr>
          <p:nvPr>
            <p:ph type="body" sz="half" idx="2"/>
          </p:nvPr>
        </p:nvSpPr>
        <p:spPr>
          <a:xfrm>
            <a:off x="5013432" y="2699982"/>
            <a:ext cx="3566160" cy="2163171"/>
          </a:xfrm>
        </p:spPr>
        <p:txBody>
          <a:bodyPr/>
          <a:lstStyle>
            <a:lvl1pPr marL="0" indent="0">
              <a:spcBef>
                <a:spcPts val="6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DF66AD8-BC4A-4004-9882-414398D930CA}" type="datetimeFigureOut">
              <a:rPr lang="en-US" smtClean="0"/>
              <a:t>2/25/20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Picture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3762374"/>
            <a:ext cx="7315200" cy="1162050"/>
          </a:xfrm>
        </p:spPr>
        <p:txBody>
          <a:bodyPr tIns="0" bIns="0" anchor="b"/>
          <a:lstStyle>
            <a:lvl1pPr algn="l">
              <a:lnSpc>
                <a:spcPts val="4600"/>
              </a:lnSpc>
              <a:defRPr sz="3600" b="1"/>
            </a:lvl1pPr>
          </a:lstStyle>
          <a:p>
            <a:r>
              <a:rPr lang="en-US"/>
              <a:t>Click to edit Master title style</a:t>
            </a:r>
            <a:endParaRPr/>
          </a:p>
        </p:txBody>
      </p:sp>
      <p:grpSp>
        <p:nvGrpSpPr>
          <p:cNvPr id="3" name="Group 8"/>
          <p:cNvGrpSpPr/>
          <p:nvPr/>
        </p:nvGrpSpPr>
        <p:grpSpPr>
          <a:xfrm rot="232774">
            <a:off x="2059282" y="379100"/>
            <a:ext cx="5031327" cy="3443312"/>
            <a:chOff x="1524000" y="381000"/>
            <a:chExt cx="3657600" cy="4737978"/>
          </a:xfrm>
        </p:grpSpPr>
        <p:sp>
          <p:nvSpPr>
            <p:cNvPr id="10" name="Rectangle 9"/>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4" name="Text Placeholder 3"/>
          <p:cNvSpPr>
            <a:spLocks noGrp="1"/>
          </p:cNvSpPr>
          <p:nvPr>
            <p:ph type="body" sz="half" idx="2"/>
          </p:nvPr>
        </p:nvSpPr>
        <p:spPr>
          <a:xfrm>
            <a:off x="914400" y="4928736"/>
            <a:ext cx="7315200" cy="987970"/>
          </a:xfrm>
        </p:spPr>
        <p:txBody>
          <a:bodyPr/>
          <a:lstStyle>
            <a:lvl1pPr marL="0" indent="0">
              <a:spcBef>
                <a:spcPct val="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DF66AD8-BC4A-4004-9882-414398D930CA}" type="datetimeFigureOut">
              <a:rPr lang="en-US" smtClean="0"/>
              <a:t>2/25/20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a:t>
            </a:fld>
            <a:endParaRPr lang="en-US"/>
          </a:p>
        </p:txBody>
      </p:sp>
      <p:sp>
        <p:nvSpPr>
          <p:cNvPr id="12" name="Picture Placeholder 9"/>
          <p:cNvSpPr>
            <a:spLocks noGrp="1"/>
          </p:cNvSpPr>
          <p:nvPr>
            <p:ph type="pic" sz="quarter" idx="15"/>
          </p:nvPr>
        </p:nvSpPr>
        <p:spPr>
          <a:xfrm rot="232774">
            <a:off x="2248157" y="564564"/>
            <a:ext cx="4653577" cy="3072384"/>
          </a:xfrm>
          <a:solidFill>
            <a:schemeClr val="bg1">
              <a:lumMod val="85000"/>
            </a:schemeClr>
          </a:solidFill>
        </p:spPr>
        <p:txBody>
          <a:bodyPr/>
          <a:lstStyle>
            <a:lvl1pPr>
              <a:buNone/>
              <a:defRPr/>
            </a:lvl1pPr>
          </a:lstStyle>
          <a:p>
            <a:r>
              <a:rPr lang="en-US"/>
              <a:t>Drag picture to placeholder or click icon to add</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2 Pictures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3762374"/>
            <a:ext cx="7315200" cy="1162050"/>
          </a:xfrm>
        </p:spPr>
        <p:txBody>
          <a:bodyPr tIns="0" bIns="0" anchor="b"/>
          <a:lstStyle>
            <a:lvl1pPr algn="l">
              <a:lnSpc>
                <a:spcPts val="4600"/>
              </a:lnSpc>
              <a:defRPr sz="3600" b="1"/>
            </a:lvl1pPr>
          </a:lstStyle>
          <a:p>
            <a:r>
              <a:rPr lang="en-US"/>
              <a:t>Click to edit Master title style</a:t>
            </a:r>
            <a:endParaRPr/>
          </a:p>
        </p:txBody>
      </p:sp>
      <p:grpSp>
        <p:nvGrpSpPr>
          <p:cNvPr id="3" name="Group 13"/>
          <p:cNvGrpSpPr/>
          <p:nvPr/>
        </p:nvGrpSpPr>
        <p:grpSpPr>
          <a:xfrm rot="21420000">
            <a:off x="113687" y="116368"/>
            <a:ext cx="3969060" cy="3705360"/>
            <a:chOff x="1524000" y="381000"/>
            <a:chExt cx="3657600" cy="4737978"/>
          </a:xfrm>
        </p:grpSpPr>
        <p:sp>
          <p:nvSpPr>
            <p:cNvPr id="15" name="Rectangle 14"/>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6" name="Rectangle 15"/>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7" name="Picture Placeholder 9"/>
          <p:cNvSpPr>
            <a:spLocks noGrp="1"/>
          </p:cNvSpPr>
          <p:nvPr>
            <p:ph type="pic" sz="quarter" idx="17"/>
          </p:nvPr>
        </p:nvSpPr>
        <p:spPr>
          <a:xfrm rot="21420000">
            <a:off x="299151" y="304998"/>
            <a:ext cx="3598455" cy="3334235"/>
          </a:xfrm>
          <a:solidFill>
            <a:schemeClr val="bg1">
              <a:lumMod val="85000"/>
            </a:schemeClr>
          </a:solidFill>
        </p:spPr>
        <p:txBody>
          <a:bodyPr/>
          <a:lstStyle>
            <a:lvl1pPr>
              <a:buNone/>
              <a:defRPr/>
            </a:lvl1pPr>
          </a:lstStyle>
          <a:p>
            <a:r>
              <a:rPr lang="en-US"/>
              <a:t>Drag picture to placeholder or click icon to add</a:t>
            </a:r>
            <a:endParaRPr/>
          </a:p>
        </p:txBody>
      </p:sp>
      <p:grpSp>
        <p:nvGrpSpPr>
          <p:cNvPr id="8" name="Group 9"/>
          <p:cNvGrpSpPr/>
          <p:nvPr/>
        </p:nvGrpSpPr>
        <p:grpSpPr>
          <a:xfrm rot="360000">
            <a:off x="4165479" y="323141"/>
            <a:ext cx="4792693" cy="3443312"/>
            <a:chOff x="1524000" y="381000"/>
            <a:chExt cx="3657600" cy="4737978"/>
          </a:xfrm>
        </p:grpSpPr>
        <p:sp>
          <p:nvSpPr>
            <p:cNvPr id="11" name="Rectangle 10"/>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3" name="Picture Placeholder 9"/>
          <p:cNvSpPr>
            <a:spLocks noGrp="1"/>
          </p:cNvSpPr>
          <p:nvPr>
            <p:ph type="pic" sz="quarter" idx="16"/>
          </p:nvPr>
        </p:nvSpPr>
        <p:spPr>
          <a:xfrm rot="360000">
            <a:off x="4336486" y="507668"/>
            <a:ext cx="4432860" cy="3072384"/>
          </a:xfrm>
          <a:solidFill>
            <a:schemeClr val="bg1">
              <a:lumMod val="85000"/>
            </a:schemeClr>
          </a:solidFill>
        </p:spPr>
        <p:txBody>
          <a:bodyPr/>
          <a:lstStyle>
            <a:lvl1pPr>
              <a:buNone/>
              <a:defRPr/>
            </a:lvl1pPr>
          </a:lstStyle>
          <a:p>
            <a:r>
              <a:rPr lang="en-US"/>
              <a:t>Drag picture to placeholder or click icon to add</a:t>
            </a:r>
            <a:endParaRPr/>
          </a:p>
        </p:txBody>
      </p:sp>
      <p:sp>
        <p:nvSpPr>
          <p:cNvPr id="4" name="Text Placeholder 3"/>
          <p:cNvSpPr>
            <a:spLocks noGrp="1"/>
          </p:cNvSpPr>
          <p:nvPr>
            <p:ph type="body" sz="half" idx="2"/>
          </p:nvPr>
        </p:nvSpPr>
        <p:spPr>
          <a:xfrm>
            <a:off x="914400" y="4926106"/>
            <a:ext cx="7315200" cy="990600"/>
          </a:xfrm>
        </p:spPr>
        <p:txBody>
          <a:bodyPr/>
          <a:lstStyle>
            <a:lvl1pPr marL="0" indent="0">
              <a:spcBef>
                <a:spcPct val="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DF66AD8-BC4A-4004-9882-414398D930CA}" type="datetimeFigureOut">
              <a:rPr lang="en-US" smtClean="0"/>
              <a:t>2/25/20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2DF66AD8-BC4A-4004-9882-414398D930CA}" type="datetimeFigureOut">
              <a:rPr lang="en-US" smtClean="0"/>
              <a:t>2/25/20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D2C864-9362-43C7-A136-D9C41D93A96D}" type="slidenum">
              <a:rPr lang="en-US" smtClean="0"/>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51682" y="450851"/>
            <a:ext cx="846083" cy="5357812"/>
          </a:xfrm>
        </p:spPr>
        <p:txBody>
          <a:bodyPr vert="eaVert" anchor="t" anchorCtr="0"/>
          <a:lstStyle/>
          <a:p>
            <a:r>
              <a:rPr lang="en-US"/>
              <a:t>Click to edit Master title style</a:t>
            </a:r>
            <a:endParaRPr/>
          </a:p>
        </p:txBody>
      </p:sp>
      <p:sp>
        <p:nvSpPr>
          <p:cNvPr id="3" name="Vertical Text Placeholder 2"/>
          <p:cNvSpPr>
            <a:spLocks noGrp="1"/>
          </p:cNvSpPr>
          <p:nvPr>
            <p:ph type="body" orient="vert" idx="1"/>
          </p:nvPr>
        </p:nvSpPr>
        <p:spPr>
          <a:xfrm>
            <a:off x="914400" y="450851"/>
            <a:ext cx="5943600" cy="5357812"/>
          </a:xfrm>
        </p:spPr>
        <p:txBody>
          <a:bodyPr vert="eaVert"/>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2DF66AD8-BC4A-4004-9882-414398D930CA}" type="datetimeFigureOut">
              <a:rPr lang="en-US" smtClean="0"/>
              <a:t>2/25/20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D2C864-9362-43C7-A136-D9C41D93A96D}"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8.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7.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6.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4400" y="503238"/>
            <a:ext cx="7313613" cy="868362"/>
          </a:xfrm>
          <a:prstGeom prst="rect">
            <a:avLst/>
          </a:prstGeom>
        </p:spPr>
        <p:txBody>
          <a:bodyPr vert="horz" lIns="91440" tIns="45720" rIns="91440" bIns="45720" rtlCol="0" anchor="ctr">
            <a:noAutofit/>
          </a:bodyPr>
          <a:lstStyle/>
          <a:p>
            <a:r>
              <a:rPr lang="en-US"/>
              <a:t>Click to edit Master title style</a:t>
            </a:r>
            <a:endParaRPr/>
          </a:p>
        </p:txBody>
      </p:sp>
      <p:sp>
        <p:nvSpPr>
          <p:cNvPr id="3" name="Text Placeholder 2"/>
          <p:cNvSpPr>
            <a:spLocks noGrp="1"/>
          </p:cNvSpPr>
          <p:nvPr>
            <p:ph type="body" idx="1"/>
          </p:nvPr>
        </p:nvSpPr>
        <p:spPr>
          <a:xfrm>
            <a:off x="914400" y="1735138"/>
            <a:ext cx="7313613" cy="40560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2"/>
          </p:nvPr>
        </p:nvSpPr>
        <p:spPr>
          <a:xfrm>
            <a:off x="7663438" y="6314461"/>
            <a:ext cx="1295400" cy="265089"/>
          </a:xfrm>
          <a:prstGeom prst="rect">
            <a:avLst/>
          </a:prstGeom>
        </p:spPr>
        <p:txBody>
          <a:bodyPr vert="horz" lIns="91440" tIns="45720" rIns="91440" bIns="45720" rtlCol="0" anchor="ctr"/>
          <a:lstStyle>
            <a:lvl1pPr algn="r">
              <a:defRPr sz="1100">
                <a:solidFill>
                  <a:schemeClr val="tx1"/>
                </a:solidFill>
                <a:latin typeface="Rockwell" pitchFamily="18" charset="0"/>
              </a:defRPr>
            </a:lvl1pPr>
          </a:lstStyle>
          <a:p>
            <a:fld id="{2DF66AD8-BC4A-4004-9882-414398D930CA}" type="datetimeFigureOut">
              <a:rPr lang="en-US" smtClean="0"/>
              <a:t>2/25/20</a:t>
            </a:fld>
            <a:endParaRPr lang="en-US"/>
          </a:p>
        </p:txBody>
      </p:sp>
      <p:sp>
        <p:nvSpPr>
          <p:cNvPr id="5" name="Footer Placeholder 4"/>
          <p:cNvSpPr>
            <a:spLocks noGrp="1"/>
          </p:cNvSpPr>
          <p:nvPr>
            <p:ph type="ftr" sz="quarter" idx="3"/>
          </p:nvPr>
        </p:nvSpPr>
        <p:spPr>
          <a:xfrm>
            <a:off x="3942607" y="6305797"/>
            <a:ext cx="3717967" cy="259278"/>
          </a:xfrm>
          <a:prstGeom prst="rect">
            <a:avLst/>
          </a:prstGeom>
        </p:spPr>
        <p:txBody>
          <a:bodyPr vert="horz" lIns="91440" tIns="45720" rIns="91440" bIns="45720" rtlCol="0" anchor="ctr"/>
          <a:lstStyle>
            <a:lvl1pPr algn="r">
              <a:defRPr sz="1100">
                <a:solidFill>
                  <a:schemeClr val="tx1"/>
                </a:solidFill>
                <a:latin typeface="Rockwell" pitchFamily="18" charset="0"/>
              </a:defRPr>
            </a:lvl1pPr>
          </a:lstStyle>
          <a:p>
            <a:endParaRPr lang="en-US"/>
          </a:p>
        </p:txBody>
      </p:sp>
      <p:sp>
        <p:nvSpPr>
          <p:cNvPr id="6" name="Slide Number Placeholder 5"/>
          <p:cNvSpPr>
            <a:spLocks noGrp="1"/>
          </p:cNvSpPr>
          <p:nvPr>
            <p:ph type="sldNum" sz="quarter" idx="4"/>
          </p:nvPr>
        </p:nvSpPr>
        <p:spPr>
          <a:xfrm>
            <a:off x="7521388" y="5476097"/>
            <a:ext cx="1483056" cy="851848"/>
          </a:xfrm>
          <a:prstGeom prst="rect">
            <a:avLst/>
          </a:prstGeom>
        </p:spPr>
        <p:txBody>
          <a:bodyPr vert="horz" lIns="91440" tIns="45720" rIns="91440" bIns="45720" rtlCol="0" anchor="ctr"/>
          <a:lstStyle>
            <a:lvl1pPr algn="r">
              <a:defRPr sz="8200">
                <a:gradFill>
                  <a:gsLst>
                    <a:gs pos="0">
                      <a:schemeClr val="tx1">
                        <a:alpha val="10000"/>
                      </a:schemeClr>
                    </a:gs>
                    <a:gs pos="100000">
                      <a:schemeClr val="tx1">
                        <a:alpha val="10000"/>
                      </a:schemeClr>
                    </a:gs>
                  </a:gsLst>
                  <a:lin ang="5400000" scaled="0"/>
                </a:gradFill>
                <a:latin typeface="Impact" pitchFamily="34" charset="0"/>
              </a:defRPr>
            </a:lvl1pPr>
          </a:lstStyle>
          <a:p>
            <a:fld id="{B9D2C864-9362-43C7-A136-D9C41D93A96D}"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Lst>
  <p:txStyles>
    <p:titleStyle>
      <a:lvl1pPr algn="ctr" defTabSz="914400" rtl="0" eaLnBrk="1" latinLnBrk="0" hangingPunct="1">
        <a:spcBef>
          <a:spcPct val="0"/>
        </a:spcBef>
        <a:buNone/>
        <a:defRPr sz="4600" kern="1200">
          <a:solidFill>
            <a:schemeClr val="tx1"/>
          </a:solidFill>
          <a:latin typeface="+mj-lt"/>
          <a:ea typeface="+mj-ea"/>
          <a:cs typeface="+mj-cs"/>
        </a:defRPr>
      </a:lvl1pPr>
    </p:titleStyle>
    <p:bodyStyle>
      <a:lvl1pPr marL="463550" indent="-463550" algn="l" defTabSz="914400" rtl="0" eaLnBrk="1" latinLnBrk="0" hangingPunct="1">
        <a:spcBef>
          <a:spcPts val="2000"/>
        </a:spcBef>
        <a:buSzPct val="90000"/>
        <a:buFontTx/>
        <a:buBlip>
          <a:blip r:embed="rId22"/>
        </a:buBlip>
        <a:defRPr sz="2400" kern="1200">
          <a:solidFill>
            <a:schemeClr val="tx1"/>
          </a:solidFill>
          <a:latin typeface="+mn-lt"/>
          <a:ea typeface="+mn-ea"/>
          <a:cs typeface="+mn-cs"/>
        </a:defRPr>
      </a:lvl1pPr>
      <a:lvl2pPr marL="914400" indent="-457200" algn="l" defTabSz="914400" rtl="0" eaLnBrk="1" latinLnBrk="0" hangingPunct="1">
        <a:spcBef>
          <a:spcPts val="600"/>
        </a:spcBef>
        <a:buSzPct val="90000"/>
        <a:buFontTx/>
        <a:buBlip>
          <a:blip r:embed="rId23"/>
        </a:buBlip>
        <a:defRPr sz="2200" kern="1200">
          <a:solidFill>
            <a:schemeClr val="tx1"/>
          </a:solidFill>
          <a:latin typeface="+mn-lt"/>
          <a:ea typeface="+mn-ea"/>
          <a:cs typeface="+mn-cs"/>
        </a:defRPr>
      </a:lvl2pPr>
      <a:lvl3pPr marL="1255713" indent="-341313" algn="l" defTabSz="914400" rtl="0" eaLnBrk="1" latinLnBrk="0" hangingPunct="1">
        <a:spcBef>
          <a:spcPts val="600"/>
        </a:spcBef>
        <a:buSzPct val="90000"/>
        <a:buFontTx/>
        <a:buBlip>
          <a:blip r:embed="rId24"/>
        </a:buBlip>
        <a:defRPr sz="2000" kern="1200">
          <a:solidFill>
            <a:schemeClr val="tx1"/>
          </a:solidFill>
          <a:latin typeface="+mn-lt"/>
          <a:ea typeface="+mn-ea"/>
          <a:cs typeface="+mn-cs"/>
        </a:defRPr>
      </a:lvl3pPr>
      <a:lvl4pPr marL="1597025" indent="-341313" algn="l" defTabSz="914400" rtl="0" eaLnBrk="1" latinLnBrk="0" hangingPunct="1">
        <a:spcBef>
          <a:spcPts val="600"/>
        </a:spcBef>
        <a:buSzPct val="90000"/>
        <a:buFontTx/>
        <a:buBlip>
          <a:blip r:embed="rId24"/>
        </a:buBlip>
        <a:defRPr sz="1800" kern="1200">
          <a:solidFill>
            <a:schemeClr val="tx1"/>
          </a:solidFill>
          <a:latin typeface="+mn-lt"/>
          <a:ea typeface="+mn-ea"/>
          <a:cs typeface="+mn-cs"/>
        </a:defRPr>
      </a:lvl4pPr>
      <a:lvl5pPr marL="1938338" indent="-341313" algn="l" defTabSz="914400" rtl="0" eaLnBrk="1" latinLnBrk="0" hangingPunct="1">
        <a:spcBef>
          <a:spcPts val="600"/>
        </a:spcBef>
        <a:buSzPct val="90000"/>
        <a:buFontTx/>
        <a:buBlip>
          <a:blip r:embed="rId24"/>
        </a:buBlip>
        <a:defRPr sz="1800" kern="1200">
          <a:solidFill>
            <a:schemeClr val="tx1"/>
          </a:solidFill>
          <a:latin typeface="+mn-lt"/>
          <a:ea typeface="+mn-ea"/>
          <a:cs typeface="+mn-cs"/>
        </a:defRPr>
      </a:lvl5pPr>
      <a:lvl6pPr marL="2290763" indent="-344488" algn="l" defTabSz="914400" rtl="0" eaLnBrk="1" latinLnBrk="0" hangingPunct="1">
        <a:spcBef>
          <a:spcPct val="20000"/>
        </a:spcBef>
        <a:buSzPct val="90000"/>
        <a:buFontTx/>
        <a:buBlip>
          <a:blip r:embed="rId22"/>
        </a:buBlip>
        <a:defRPr lang="en-US" sz="1800" kern="1200" dirty="0" smtClean="0">
          <a:solidFill>
            <a:schemeClr val="tx1"/>
          </a:solidFill>
          <a:latin typeface="+mn-lt"/>
          <a:ea typeface="+mn-ea"/>
          <a:cs typeface="+mn-cs"/>
        </a:defRPr>
      </a:lvl6pPr>
      <a:lvl7pPr marL="2625725" indent="-344488" algn="l" defTabSz="914400" rtl="0" eaLnBrk="1" latinLnBrk="0" hangingPunct="1">
        <a:spcBef>
          <a:spcPct val="20000"/>
        </a:spcBef>
        <a:buSzPct val="90000"/>
        <a:buFontTx/>
        <a:buBlip>
          <a:blip r:embed="rId24"/>
        </a:buBlip>
        <a:defRPr lang="en-US" sz="1800" kern="1200" dirty="0" smtClean="0">
          <a:solidFill>
            <a:schemeClr val="tx1"/>
          </a:solidFill>
          <a:latin typeface="+mn-lt"/>
          <a:ea typeface="+mn-ea"/>
          <a:cs typeface="+mn-cs"/>
        </a:defRPr>
      </a:lvl7pPr>
      <a:lvl8pPr marL="2970213" indent="-344488" algn="l" defTabSz="914400" rtl="0" eaLnBrk="1" latinLnBrk="0" hangingPunct="1">
        <a:spcBef>
          <a:spcPct val="20000"/>
        </a:spcBef>
        <a:buSzPct val="90000"/>
        <a:buFontTx/>
        <a:buBlip>
          <a:blip r:embed="rId22"/>
        </a:buBlip>
        <a:defRPr lang="en-US" sz="1800" kern="1200" dirty="0" smtClean="0">
          <a:solidFill>
            <a:schemeClr val="tx1"/>
          </a:solidFill>
          <a:latin typeface="+mn-lt"/>
          <a:ea typeface="+mn-ea"/>
          <a:cs typeface="+mn-cs"/>
        </a:defRPr>
      </a:lvl8pPr>
      <a:lvl9pPr marL="3313113" indent="-344488" algn="l" defTabSz="914400" rtl="0" eaLnBrk="1" latinLnBrk="0" hangingPunct="1">
        <a:spcBef>
          <a:spcPct val="20000"/>
        </a:spcBef>
        <a:buSzPct val="90000"/>
        <a:buFontTx/>
        <a:buBlip>
          <a:blip r:embed="rId23"/>
        </a:buBlip>
        <a:defRPr lang="en-US" sz="1800" kern="1200" dirty="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www.kibin.com/essay-writing-blog/thesis-statement-example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4177056"/>
            <a:ext cx="9144000" cy="1914144"/>
          </a:xfrm>
        </p:spPr>
        <p:txBody>
          <a:bodyPr/>
          <a:lstStyle/>
          <a:p>
            <a:pPr algn="ctr"/>
            <a:r>
              <a:rPr lang="en-US" dirty="0"/>
              <a:t>Working on your Capstone project or Thesis Paper</a:t>
            </a:r>
          </a:p>
        </p:txBody>
      </p:sp>
      <p:sp>
        <p:nvSpPr>
          <p:cNvPr id="3" name="Subtitle 2"/>
          <p:cNvSpPr>
            <a:spLocks noGrp="1"/>
          </p:cNvSpPr>
          <p:nvPr>
            <p:ph type="subTitle" idx="1"/>
          </p:nvPr>
        </p:nvSpPr>
        <p:spPr>
          <a:xfrm>
            <a:off x="0" y="6109488"/>
            <a:ext cx="9144000" cy="1174088"/>
          </a:xfrm>
        </p:spPr>
        <p:txBody>
          <a:bodyPr/>
          <a:lstStyle/>
          <a:p>
            <a:pPr algn="ctr"/>
            <a:r>
              <a:rPr lang="en-US" dirty="0"/>
              <a:t>MLN Degree Bay Path University</a:t>
            </a:r>
          </a:p>
          <a:p>
            <a:pPr algn="ctr"/>
            <a:r>
              <a:rPr lang="en-US" dirty="0"/>
              <a:t>Presented by Dr. Joshua Weiss</a:t>
            </a:r>
          </a:p>
        </p:txBody>
      </p:sp>
      <p:pic>
        <p:nvPicPr>
          <p:cNvPr id="4" name="Picture 3"/>
          <p:cNvPicPr>
            <a:picLocks noChangeAspect="1"/>
          </p:cNvPicPr>
          <p:nvPr/>
        </p:nvPicPr>
        <p:blipFill>
          <a:blip r:embed="rId2"/>
          <a:stretch>
            <a:fillRect/>
          </a:stretch>
        </p:blipFill>
        <p:spPr>
          <a:xfrm>
            <a:off x="389572" y="209854"/>
            <a:ext cx="4445000" cy="2413000"/>
          </a:xfrm>
          <a:prstGeom prst="rect">
            <a:avLst/>
          </a:prstGeom>
        </p:spPr>
      </p:pic>
      <p:pic>
        <p:nvPicPr>
          <p:cNvPr id="5" name="Picture 4"/>
          <p:cNvPicPr>
            <a:picLocks noChangeAspect="1"/>
          </p:cNvPicPr>
          <p:nvPr/>
        </p:nvPicPr>
        <p:blipFill>
          <a:blip r:embed="rId3"/>
          <a:stretch>
            <a:fillRect/>
          </a:stretch>
        </p:blipFill>
        <p:spPr>
          <a:xfrm>
            <a:off x="5627508" y="209854"/>
            <a:ext cx="3059292" cy="3569174"/>
          </a:xfrm>
          <a:prstGeom prst="rect">
            <a:avLst/>
          </a:prstGeom>
        </p:spPr>
      </p:pic>
    </p:spTree>
    <p:extLst>
      <p:ext uri="{BB962C8B-B14F-4D97-AF65-F5344CB8AC3E}">
        <p14:creationId xmlns:p14="http://schemas.microsoft.com/office/powerpoint/2010/main" val="28885160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0" y="971174"/>
            <a:ext cx="5334000" cy="868362"/>
          </a:xfrm>
        </p:spPr>
        <p:txBody>
          <a:bodyPr/>
          <a:lstStyle/>
          <a:p>
            <a:r>
              <a:rPr lang="en-US" dirty="0"/>
              <a:t>You have a choice</a:t>
            </a:r>
          </a:p>
        </p:txBody>
      </p:sp>
      <p:sp>
        <p:nvSpPr>
          <p:cNvPr id="3" name="Content Placeholder 2"/>
          <p:cNvSpPr>
            <a:spLocks noGrp="1"/>
          </p:cNvSpPr>
          <p:nvPr>
            <p:ph idx="1"/>
          </p:nvPr>
        </p:nvSpPr>
        <p:spPr>
          <a:xfrm>
            <a:off x="914400" y="3723866"/>
            <a:ext cx="7313613" cy="4056062"/>
          </a:xfrm>
        </p:spPr>
        <p:txBody>
          <a:bodyPr>
            <a:normAutofit/>
          </a:bodyPr>
          <a:lstStyle/>
          <a:p>
            <a:pPr>
              <a:buFont typeface="+mj-lt"/>
              <a:buAutoNum type="arabicPeriod"/>
            </a:pPr>
            <a:r>
              <a:rPr lang="en-US" sz="3600" dirty="0"/>
              <a:t>Capstone project</a:t>
            </a:r>
          </a:p>
          <a:p>
            <a:pPr>
              <a:buFont typeface="+mj-lt"/>
              <a:buAutoNum type="arabicPeriod"/>
            </a:pPr>
            <a:r>
              <a:rPr lang="en-US" sz="3600" dirty="0"/>
              <a:t>Thesis paper</a:t>
            </a:r>
          </a:p>
        </p:txBody>
      </p:sp>
      <p:pic>
        <p:nvPicPr>
          <p:cNvPr id="5" name="Picture 4"/>
          <p:cNvPicPr>
            <a:picLocks noChangeAspect="1"/>
          </p:cNvPicPr>
          <p:nvPr/>
        </p:nvPicPr>
        <p:blipFill>
          <a:blip r:embed="rId2"/>
          <a:stretch>
            <a:fillRect/>
          </a:stretch>
        </p:blipFill>
        <p:spPr>
          <a:xfrm>
            <a:off x="0" y="0"/>
            <a:ext cx="3810000" cy="3022600"/>
          </a:xfrm>
          <a:prstGeom prst="rect">
            <a:avLst/>
          </a:prstGeom>
        </p:spPr>
      </p:pic>
    </p:spTree>
    <p:extLst>
      <p:ext uri="{BB962C8B-B14F-4D97-AF65-F5344CB8AC3E}">
        <p14:creationId xmlns:p14="http://schemas.microsoft.com/office/powerpoint/2010/main" val="12343882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03238"/>
            <a:ext cx="8228013" cy="868362"/>
          </a:xfrm>
        </p:spPr>
        <p:txBody>
          <a:bodyPr/>
          <a:lstStyle/>
          <a:p>
            <a:r>
              <a:rPr lang="en-US" dirty="0"/>
              <a:t>What is a Capstone?</a:t>
            </a:r>
          </a:p>
        </p:txBody>
      </p:sp>
      <p:sp>
        <p:nvSpPr>
          <p:cNvPr id="3" name="Content Placeholder 2"/>
          <p:cNvSpPr>
            <a:spLocks noGrp="1"/>
          </p:cNvSpPr>
          <p:nvPr>
            <p:ph idx="1"/>
          </p:nvPr>
        </p:nvSpPr>
        <p:spPr>
          <a:xfrm>
            <a:off x="914400" y="1735137"/>
            <a:ext cx="7313613" cy="5011737"/>
          </a:xfrm>
        </p:spPr>
        <p:txBody>
          <a:bodyPr>
            <a:normAutofit/>
          </a:bodyPr>
          <a:lstStyle/>
          <a:p>
            <a:pPr marL="0" indent="0">
              <a:buNone/>
            </a:pPr>
            <a:r>
              <a:rPr lang="en-US" dirty="0"/>
              <a:t>A Capstone: </a:t>
            </a:r>
          </a:p>
          <a:p>
            <a:r>
              <a:rPr lang="en-US" dirty="0"/>
              <a:t>A practical project in your workplace or other realm that you operate in</a:t>
            </a:r>
          </a:p>
          <a:p>
            <a:r>
              <a:rPr lang="en-US" dirty="0"/>
              <a:t>An opportunity to explore a problem or issue of particular personal or professional interest</a:t>
            </a:r>
          </a:p>
          <a:p>
            <a:r>
              <a:rPr lang="en-US" dirty="0"/>
              <a:t>Should demonstrate your ability to synthesize and apply what you have learned in the program to real-world issues and problems  </a:t>
            </a:r>
          </a:p>
          <a:p>
            <a:r>
              <a:rPr lang="en-US" dirty="0"/>
              <a:t>Should exhibit your ability to think critically, to solve practical problems, and to communicate effectively</a:t>
            </a:r>
          </a:p>
        </p:txBody>
      </p:sp>
      <p:pic>
        <p:nvPicPr>
          <p:cNvPr id="4" name="Picture 3"/>
          <p:cNvPicPr>
            <a:picLocks noChangeAspect="1"/>
          </p:cNvPicPr>
          <p:nvPr/>
        </p:nvPicPr>
        <p:blipFill>
          <a:blip r:embed="rId2"/>
          <a:stretch>
            <a:fillRect/>
          </a:stretch>
        </p:blipFill>
        <p:spPr>
          <a:xfrm>
            <a:off x="7143750" y="0"/>
            <a:ext cx="2000250" cy="2196536"/>
          </a:xfrm>
          <a:prstGeom prst="rect">
            <a:avLst/>
          </a:prstGeom>
        </p:spPr>
      </p:pic>
    </p:spTree>
    <p:extLst>
      <p:ext uri="{BB962C8B-B14F-4D97-AF65-F5344CB8AC3E}">
        <p14:creationId xmlns:p14="http://schemas.microsoft.com/office/powerpoint/2010/main" val="30753368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4834"/>
            <a:ext cx="7313613" cy="868362"/>
          </a:xfrm>
        </p:spPr>
        <p:txBody>
          <a:bodyPr/>
          <a:lstStyle/>
          <a:p>
            <a:r>
              <a:rPr lang="en-US" dirty="0"/>
              <a:t>What is a Thesis Paper? </a:t>
            </a:r>
          </a:p>
        </p:txBody>
      </p:sp>
      <p:pic>
        <p:nvPicPr>
          <p:cNvPr id="5" name="Picture 4" descr="thesisdefinition.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09" y="853528"/>
            <a:ext cx="6324600" cy="4775200"/>
          </a:xfrm>
          <a:prstGeom prst="rect">
            <a:avLst/>
          </a:prstGeom>
        </p:spPr>
      </p:pic>
      <p:sp>
        <p:nvSpPr>
          <p:cNvPr id="6" name="TextBox 5"/>
          <p:cNvSpPr txBox="1"/>
          <p:nvPr/>
        </p:nvSpPr>
        <p:spPr>
          <a:xfrm>
            <a:off x="116963" y="5966994"/>
            <a:ext cx="9027037" cy="707886"/>
          </a:xfrm>
          <a:prstGeom prst="rect">
            <a:avLst/>
          </a:prstGeom>
          <a:noFill/>
        </p:spPr>
        <p:txBody>
          <a:bodyPr wrap="square" rtlCol="0">
            <a:spAutoFit/>
          </a:bodyPr>
          <a:lstStyle/>
          <a:p>
            <a:pPr algn="ctr"/>
            <a:r>
              <a:rPr lang="en-US" sz="2000" dirty="0"/>
              <a:t>You would choose to write a thesis paper if you are interested in a specific subject or topic that you want to understand more deeply</a:t>
            </a:r>
          </a:p>
        </p:txBody>
      </p:sp>
      <p:pic>
        <p:nvPicPr>
          <p:cNvPr id="9" name="Picture 8" descr="what_is_viral_marketing_id3485659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97916" y="1672401"/>
            <a:ext cx="2746084" cy="2775825"/>
          </a:xfrm>
          <a:prstGeom prst="rect">
            <a:avLst/>
          </a:prstGeom>
        </p:spPr>
      </p:pic>
    </p:spTree>
    <p:extLst>
      <p:ext uri="{BB962C8B-B14F-4D97-AF65-F5344CB8AC3E}">
        <p14:creationId xmlns:p14="http://schemas.microsoft.com/office/powerpoint/2010/main" val="33284430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50" y="289358"/>
            <a:ext cx="9150350" cy="868362"/>
          </a:xfrm>
        </p:spPr>
        <p:txBody>
          <a:bodyPr/>
          <a:lstStyle/>
          <a:p>
            <a:r>
              <a:rPr lang="en-US" dirty="0"/>
              <a:t>Capstone/Thesis requirements and timeline</a:t>
            </a:r>
          </a:p>
        </p:txBody>
      </p:sp>
      <p:sp>
        <p:nvSpPr>
          <p:cNvPr id="3" name="Content Placeholder 2"/>
          <p:cNvSpPr>
            <a:spLocks noGrp="1"/>
          </p:cNvSpPr>
          <p:nvPr>
            <p:ph idx="1"/>
          </p:nvPr>
        </p:nvSpPr>
        <p:spPr>
          <a:xfrm>
            <a:off x="43806" y="1879974"/>
            <a:ext cx="7313613" cy="5715000"/>
          </a:xfrm>
        </p:spPr>
        <p:txBody>
          <a:bodyPr>
            <a:normAutofit/>
          </a:bodyPr>
          <a:lstStyle/>
          <a:p>
            <a:pPr lvl="0">
              <a:buFont typeface="+mj-lt"/>
              <a:buAutoNum type="arabicPeriod"/>
            </a:pPr>
            <a:r>
              <a:rPr lang="en-US" dirty="0"/>
              <a:t>Select Project Topic; Initially define project and rationale (April 15</a:t>
            </a:r>
            <a:r>
              <a:rPr lang="en-US" baseline="30000" dirty="0"/>
              <a:t>th</a:t>
            </a:r>
            <a:r>
              <a:rPr lang="en-US" dirty="0"/>
              <a:t>) Few paragraphs</a:t>
            </a:r>
          </a:p>
          <a:p>
            <a:pPr lvl="0">
              <a:buFont typeface="+mj-lt"/>
              <a:buAutoNum type="arabicPeriod"/>
            </a:pPr>
            <a:r>
              <a:rPr lang="en-US" dirty="0"/>
              <a:t>Concept Draft (May 15</a:t>
            </a:r>
            <a:r>
              <a:rPr lang="en-US" baseline="30000" dirty="0"/>
              <a:t>th</a:t>
            </a:r>
            <a:r>
              <a:rPr lang="en-US" dirty="0"/>
              <a:t>) 2-4 pages </a:t>
            </a:r>
          </a:p>
          <a:p>
            <a:pPr lvl="0">
              <a:buFont typeface="+mj-lt"/>
              <a:buAutoNum type="arabicPeriod"/>
            </a:pPr>
            <a:r>
              <a:rPr lang="en-US" dirty="0"/>
              <a:t>More in depth proposal (June 30th) 6-10 pages</a:t>
            </a:r>
          </a:p>
          <a:p>
            <a:pPr lvl="0">
              <a:buFont typeface="+mj-lt"/>
              <a:buAutoNum type="arabicPeriod"/>
            </a:pPr>
            <a:r>
              <a:rPr lang="en-US" dirty="0"/>
              <a:t>Research Activities, Implementation, and Summary (Draft of project – final paper for MLN 650 approximately the middle of August)   </a:t>
            </a:r>
          </a:p>
          <a:p>
            <a:pPr>
              <a:buFont typeface="+mj-lt"/>
              <a:buAutoNum type="arabicPeriod"/>
            </a:pPr>
            <a:r>
              <a:rPr lang="en-US" dirty="0"/>
              <a:t> Evaluation, write up and final capstone completion           (MLN 670 class focus -- middle to end of October depending on schedule)  </a:t>
            </a:r>
          </a:p>
          <a:p>
            <a:pPr lvl="0">
              <a:buFont typeface="+mj-lt"/>
              <a:buAutoNum type="arabicPeriod"/>
            </a:pPr>
            <a:endParaRPr lang="en-US" dirty="0"/>
          </a:p>
        </p:txBody>
      </p:sp>
      <p:pic>
        <p:nvPicPr>
          <p:cNvPr id="4" name="Picture 3"/>
          <p:cNvPicPr>
            <a:picLocks noChangeAspect="1"/>
          </p:cNvPicPr>
          <p:nvPr/>
        </p:nvPicPr>
        <p:blipFill>
          <a:blip r:embed="rId2"/>
          <a:stretch>
            <a:fillRect/>
          </a:stretch>
        </p:blipFill>
        <p:spPr>
          <a:xfrm>
            <a:off x="6950944" y="2941230"/>
            <a:ext cx="2193056" cy="2270125"/>
          </a:xfrm>
          <a:prstGeom prst="rect">
            <a:avLst/>
          </a:prstGeom>
        </p:spPr>
      </p:pic>
    </p:spTree>
    <p:extLst>
      <p:ext uri="{BB962C8B-B14F-4D97-AF65-F5344CB8AC3E}">
        <p14:creationId xmlns:p14="http://schemas.microsoft.com/office/powerpoint/2010/main" val="4839247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Examples of capstone projects</a:t>
            </a:r>
          </a:p>
        </p:txBody>
      </p:sp>
      <p:sp>
        <p:nvSpPr>
          <p:cNvPr id="3" name="Content Placeholder 2"/>
          <p:cNvSpPr>
            <a:spLocks noGrp="1"/>
          </p:cNvSpPr>
          <p:nvPr>
            <p:ph idx="1"/>
          </p:nvPr>
        </p:nvSpPr>
        <p:spPr>
          <a:xfrm>
            <a:off x="254000" y="1735137"/>
            <a:ext cx="5826125" cy="4789487"/>
          </a:xfrm>
        </p:spPr>
        <p:txBody>
          <a:bodyPr>
            <a:normAutofit lnSpcReduction="10000"/>
          </a:bodyPr>
          <a:lstStyle/>
          <a:p>
            <a:r>
              <a:rPr lang="en-US" dirty="0"/>
              <a:t>Reviewing business development at a company and how leadership and negotiation is currently integrated.   What is missing and how it can be improved</a:t>
            </a:r>
          </a:p>
          <a:p>
            <a:r>
              <a:rPr lang="en-US" dirty="0"/>
              <a:t>Development of a leadership training program at your workplace</a:t>
            </a:r>
          </a:p>
          <a:p>
            <a:r>
              <a:rPr lang="en-US" dirty="0"/>
              <a:t>How experiential learning leadership and negotiation activities can be integrated into our workplace courses</a:t>
            </a:r>
          </a:p>
          <a:p>
            <a:r>
              <a:rPr lang="en-US" dirty="0"/>
              <a:t>Adoption of badges to exhibit proficiency in leadership and negotiation</a:t>
            </a:r>
          </a:p>
          <a:p>
            <a:endParaRPr lang="en-US" dirty="0"/>
          </a:p>
          <a:p>
            <a:endParaRPr lang="en-US" dirty="0"/>
          </a:p>
        </p:txBody>
      </p:sp>
      <p:pic>
        <p:nvPicPr>
          <p:cNvPr id="4" name="Picture 3"/>
          <p:cNvPicPr>
            <a:picLocks noChangeAspect="1"/>
          </p:cNvPicPr>
          <p:nvPr/>
        </p:nvPicPr>
        <p:blipFill>
          <a:blip r:embed="rId2"/>
          <a:stretch>
            <a:fillRect/>
          </a:stretch>
        </p:blipFill>
        <p:spPr>
          <a:xfrm>
            <a:off x="5403850" y="3832225"/>
            <a:ext cx="3721100" cy="1320800"/>
          </a:xfrm>
          <a:prstGeom prst="rect">
            <a:avLst/>
          </a:prstGeom>
        </p:spPr>
      </p:pic>
    </p:spTree>
    <p:extLst>
      <p:ext uri="{BB962C8B-B14F-4D97-AF65-F5344CB8AC3E}">
        <p14:creationId xmlns:p14="http://schemas.microsoft.com/office/powerpoint/2010/main" val="23227765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553374"/>
            <a:ext cx="7313613" cy="868362"/>
          </a:xfrm>
        </p:spPr>
        <p:txBody>
          <a:bodyPr/>
          <a:lstStyle/>
          <a:p>
            <a:r>
              <a:rPr lang="en-US" dirty="0"/>
              <a:t>Examples of Thesis Papers topics in the form of a Thesis Statement </a:t>
            </a:r>
          </a:p>
        </p:txBody>
      </p:sp>
      <p:sp>
        <p:nvSpPr>
          <p:cNvPr id="3" name="Content Placeholder 2"/>
          <p:cNvSpPr>
            <a:spLocks noGrp="1"/>
          </p:cNvSpPr>
          <p:nvPr>
            <p:ph idx="1"/>
          </p:nvPr>
        </p:nvSpPr>
        <p:spPr>
          <a:xfrm>
            <a:off x="914400" y="2219786"/>
            <a:ext cx="7313613" cy="4514966"/>
          </a:xfrm>
        </p:spPr>
        <p:txBody>
          <a:bodyPr>
            <a:normAutofit fontScale="85000" lnSpcReduction="20000"/>
          </a:bodyPr>
          <a:lstStyle/>
          <a:p>
            <a:r>
              <a:rPr lang="en-US" dirty="0"/>
              <a:t>“Americans should eliminate the regular consumption of fast food because the fast food diet leads to preventable and expensive health issues, such as diabetes, obesity, and heart disease.”</a:t>
            </a:r>
          </a:p>
          <a:p>
            <a:r>
              <a:rPr lang="en-US" dirty="0"/>
              <a:t>“Homeless people in Berkeley should be given access to services, such as regular food donations, public restrooms, and camping facilities, because it would improve life for all inhabitants of the city.”</a:t>
            </a:r>
          </a:p>
          <a:p>
            <a:r>
              <a:rPr lang="en-US" dirty="0"/>
              <a:t>“Secondhand smoke is just as harmful as smoking and leads to a higher prevalence of cancer and heart disease. What’s worse, people who inhale secondhand smoke are doing so without consent. For this reason, smoking in any public place should be banned.”</a:t>
            </a:r>
          </a:p>
          <a:p>
            <a:pPr marL="0" indent="0">
              <a:buNone/>
            </a:pPr>
            <a:r>
              <a:rPr lang="en-US" dirty="0"/>
              <a:t>Taken from: </a:t>
            </a:r>
            <a:r>
              <a:rPr lang="en-US" dirty="0">
                <a:hlinkClick r:id="rId2"/>
              </a:rPr>
              <a:t>https://www.kibin.com/essay-writing-blog/thesis-statement-examples/</a:t>
            </a:r>
            <a:r>
              <a:rPr lang="en-US" dirty="0"/>
              <a:t>  For more information please refer to this website</a:t>
            </a:r>
          </a:p>
          <a:p>
            <a:endParaRPr lang="en-US" dirty="0"/>
          </a:p>
        </p:txBody>
      </p:sp>
    </p:spTree>
    <p:extLst>
      <p:ext uri="{BB962C8B-B14F-4D97-AF65-F5344CB8AC3E}">
        <p14:creationId xmlns:p14="http://schemas.microsoft.com/office/powerpoint/2010/main" val="2121023260"/>
      </p:ext>
    </p:extLst>
  </p:cSld>
  <p:clrMapOvr>
    <a:masterClrMapping/>
  </p:clrMapOvr>
</p:sld>
</file>

<file path=ppt/theme/_rels/them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image" Target="../media/image1.jpeg"/><Relationship Id="rId5" Type="http://schemas.openxmlformats.org/officeDocument/2006/relationships/image" Target="../media/image5.jpeg"/><Relationship Id="rId4" Type="http://schemas.openxmlformats.org/officeDocument/2006/relationships/image" Target="../media/image4.jpeg"/></Relationships>
</file>

<file path=ppt/theme/theme1.xml><?xml version="1.0" encoding="utf-8"?>
<a:theme xmlns:a="http://schemas.openxmlformats.org/drawingml/2006/main" name="Inkwell">
  <a:themeElements>
    <a:clrScheme name="Inkwell">
      <a:dk1>
        <a:sysClr val="windowText" lastClr="000000"/>
      </a:dk1>
      <a:lt1>
        <a:sysClr val="window" lastClr="FFFFFF"/>
      </a:lt1>
      <a:dk2>
        <a:srgbClr val="584D2E"/>
      </a:dk2>
      <a:lt2>
        <a:srgbClr val="EFE7C3"/>
      </a:lt2>
      <a:accent1>
        <a:srgbClr val="860908"/>
      </a:accent1>
      <a:accent2>
        <a:srgbClr val="4A0505"/>
      </a:accent2>
      <a:accent3>
        <a:srgbClr val="7A500A"/>
      </a:accent3>
      <a:accent4>
        <a:srgbClr val="C47810"/>
      </a:accent4>
      <a:accent5>
        <a:srgbClr val="827752"/>
      </a:accent5>
      <a:accent6>
        <a:srgbClr val="B5BB83"/>
      </a:accent6>
      <a:hlink>
        <a:srgbClr val="C47810"/>
      </a:hlink>
      <a:folHlink>
        <a:srgbClr val="F0A43A"/>
      </a:folHlink>
    </a:clrScheme>
    <a:fontScheme name="Inkwell">
      <a:majorFont>
        <a:latin typeface="Goudy Old Style"/>
        <a:ea typeface=""/>
        <a:cs typeface=""/>
        <a:font script="Jpan" typeface="ＭＳ 明朝"/>
        <a:font script="Hans" typeface="宋体"/>
        <a:font script="Hant" typeface="新細明體"/>
      </a:majorFont>
      <a:minorFont>
        <a:latin typeface="Goudy Old Style"/>
        <a:ea typeface=""/>
        <a:cs typeface=""/>
        <a:font script="Jpan" typeface="ＭＳ 明朝"/>
        <a:font script="Hans" typeface="宋体"/>
        <a:font script="Hant" typeface="新細明體"/>
      </a:minorFont>
    </a:fontScheme>
    <a:fmtScheme name="Inkwell">
      <a:fillStyleLst>
        <a:solidFill>
          <a:schemeClr val="phClr"/>
        </a:solidFill>
        <a:blipFill rotWithShape="1">
          <a:blip xmlns:r="http://schemas.openxmlformats.org/officeDocument/2006/relationships" r:embed="rId1">
            <a:duotone>
              <a:schemeClr val="phClr">
                <a:shade val="30000"/>
              </a:schemeClr>
              <a:schemeClr val="phClr">
                <a:alpha val="10000"/>
                <a:satMod val="120000"/>
              </a:schemeClr>
            </a:duotone>
          </a:blip>
          <a:stretch/>
        </a:blipFill>
        <a:blipFill rotWithShape="1">
          <a:blip xmlns:r="http://schemas.openxmlformats.org/officeDocument/2006/relationships" r:embed="rId2">
            <a:duotone>
              <a:schemeClr val="phClr">
                <a:shade val="30000"/>
                <a:satMod val="150000"/>
              </a:schemeClr>
              <a:schemeClr val="phClr">
                <a:alpha val="10000"/>
                <a:satMod val="120000"/>
              </a:schemeClr>
            </a:duotone>
          </a:blip>
          <a:stretch/>
        </a:blipFill>
      </a:fillStyleLst>
      <a:lnStyleLst>
        <a:ln w="12700" cap="flat" cmpd="sng" algn="ctr">
          <a:solidFill>
            <a:schemeClr val="phClr">
              <a:shade val="95000"/>
              <a:satMod val="105000"/>
            </a:scheme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101600" dist="38100" dir="5400000" rotWithShape="0">
              <a:srgbClr val="000000">
                <a:alpha val="75000"/>
              </a:srgbClr>
            </a:outerShdw>
          </a:effectLst>
        </a:effectStyle>
        <a:effectStyle>
          <a:effectLst>
            <a:outerShdw blurRad="38100" dist="25400" dir="5400000" rotWithShape="0">
              <a:srgbClr val="000000">
                <a:alpha val="75000"/>
              </a:srgbClr>
            </a:outerShdw>
            <a:softEdge rad="25400"/>
          </a:effectLst>
        </a:effectStyle>
      </a:effectStyleLst>
      <a:bgFillStyleLst>
        <a:blipFill rotWithShape="1">
          <a:blip xmlns:r="http://schemas.openxmlformats.org/officeDocument/2006/relationships" r:embed="rId3"/>
          <a:stretch/>
        </a:blipFill>
        <a:blipFill rotWithShape="1">
          <a:blip xmlns:r="http://schemas.openxmlformats.org/officeDocument/2006/relationships" r:embed="rId4"/>
          <a:stretch/>
        </a:blipFill>
        <a:blipFill rotWithShape="1">
          <a:blip xmlns:r="http://schemas.openxmlformats.org/officeDocument/2006/relationships" r:embed="rId5"/>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Inkwell.thmx</Template>
  <TotalTime>1637</TotalTime>
  <Words>430</Words>
  <Application>Microsoft Macintosh PowerPoint</Application>
  <PresentationFormat>On-screen Show (4:3)</PresentationFormat>
  <Paragraphs>30</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Goudy Old Style</vt:lpstr>
      <vt:lpstr>Impact</vt:lpstr>
      <vt:lpstr>Rockwell</vt:lpstr>
      <vt:lpstr>Inkwell</vt:lpstr>
      <vt:lpstr>Working on your Capstone project or Thesis Paper</vt:lpstr>
      <vt:lpstr>You have a choice</vt:lpstr>
      <vt:lpstr>What is a Capstone?</vt:lpstr>
      <vt:lpstr>What is a Thesis Paper? </vt:lpstr>
      <vt:lpstr>Capstone/Thesis requirements and timeline</vt:lpstr>
      <vt:lpstr>Examples of capstone projects</vt:lpstr>
      <vt:lpstr>Examples of Thesis Papers topics in the form of a Thesis Statement </vt:lpstr>
    </vt:vector>
  </TitlesOfParts>
  <Company>Bay Path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Working on your Capstone project</dc:title>
  <dc:creator>Joshua Weiss</dc:creator>
  <cp:lastModifiedBy>Joshua N Weiss</cp:lastModifiedBy>
  <cp:revision>25</cp:revision>
  <dcterms:created xsi:type="dcterms:W3CDTF">2016-01-11T14:31:39Z</dcterms:created>
  <dcterms:modified xsi:type="dcterms:W3CDTF">2020-02-25T23:36:24Z</dcterms:modified>
</cp:coreProperties>
</file>